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71" r:id="rId15"/>
    <p:sldId id="268" r:id="rId16"/>
    <p:sldId id="269" r:id="rId17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76F42-DDDC-4CFD-AD2E-FB2AADB01AA6}" v="3" dt="2024-06-30T19:01:00.91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89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M Adithya" userId="abeaf233-6080-43b1-8a68-46a3bf415c33" providerId="ADAL" clId="{24176F42-DDDC-4CFD-AD2E-FB2AADB01AA6}"/>
    <pc:docChg chg="undo custSel addSld delSld modSld">
      <pc:chgData name="M M Adithya" userId="abeaf233-6080-43b1-8a68-46a3bf415c33" providerId="ADAL" clId="{24176F42-DDDC-4CFD-AD2E-FB2AADB01AA6}" dt="2024-06-30T19:03:31.039" v="488" actId="1035"/>
      <pc:docMkLst>
        <pc:docMk/>
      </pc:docMkLst>
      <pc:sldChg chg="modSp mod">
        <pc:chgData name="M M Adithya" userId="abeaf233-6080-43b1-8a68-46a3bf415c33" providerId="ADAL" clId="{24176F42-DDDC-4CFD-AD2E-FB2AADB01AA6}" dt="2024-06-30T18:29:51.974" v="129" actId="21"/>
        <pc:sldMkLst>
          <pc:docMk/>
          <pc:sldMk cId="0" sldId="257"/>
        </pc:sldMkLst>
        <pc:spChg chg="mod">
          <ac:chgData name="M M Adithya" userId="abeaf233-6080-43b1-8a68-46a3bf415c33" providerId="ADAL" clId="{24176F42-DDDC-4CFD-AD2E-FB2AADB01AA6}" dt="2024-06-30T18:29:51.974" v="129" actId="21"/>
          <ac:spMkLst>
            <pc:docMk/>
            <pc:sldMk cId="0" sldId="257"/>
            <ac:spMk id="54" creationId="{00000000-0000-0000-0000-000000000000}"/>
          </ac:spMkLst>
        </pc:spChg>
      </pc:sldChg>
      <pc:sldChg chg="addSp delSp modSp mod">
        <pc:chgData name="M M Adithya" userId="abeaf233-6080-43b1-8a68-46a3bf415c33" providerId="ADAL" clId="{24176F42-DDDC-4CFD-AD2E-FB2AADB01AA6}" dt="2024-06-30T18:31:18.511" v="148" actId="20577"/>
        <pc:sldMkLst>
          <pc:docMk/>
          <pc:sldMk cId="0" sldId="258"/>
        </pc:sldMkLst>
        <pc:spChg chg="mod">
          <ac:chgData name="M M Adithya" userId="abeaf233-6080-43b1-8a68-46a3bf415c33" providerId="ADAL" clId="{24176F42-DDDC-4CFD-AD2E-FB2AADB01AA6}" dt="2024-06-30T18:31:18.511" v="148" actId="20577"/>
          <ac:spMkLst>
            <pc:docMk/>
            <pc:sldMk cId="0" sldId="258"/>
            <ac:spMk id="30" creationId="{00000000-0000-0000-0000-000000000000}"/>
          </ac:spMkLst>
        </pc:spChg>
        <pc:spChg chg="mod">
          <ac:chgData name="M M Adithya" userId="abeaf233-6080-43b1-8a68-46a3bf415c33" providerId="ADAL" clId="{24176F42-DDDC-4CFD-AD2E-FB2AADB01AA6}" dt="2024-06-30T18:30:25.881" v="147" actId="1036"/>
          <ac:spMkLst>
            <pc:docMk/>
            <pc:sldMk cId="0" sldId="258"/>
            <ac:spMk id="31" creationId="{00000000-0000-0000-0000-000000000000}"/>
          </ac:spMkLst>
        </pc:spChg>
        <pc:grpChg chg="del mod">
          <ac:chgData name="M M Adithya" userId="abeaf233-6080-43b1-8a68-46a3bf415c33" providerId="ADAL" clId="{24176F42-DDDC-4CFD-AD2E-FB2AADB01AA6}" dt="2024-06-30T18:26:09.601" v="10" actId="478"/>
          <ac:grpSpMkLst>
            <pc:docMk/>
            <pc:sldMk cId="0" sldId="258"/>
            <ac:grpSpMk id="2" creationId="{00000000-0000-0000-0000-000000000000}"/>
          </ac:grpSpMkLst>
        </pc:grpChg>
        <pc:picChg chg="add del mod">
          <ac:chgData name="M M Adithya" userId="abeaf233-6080-43b1-8a68-46a3bf415c33" providerId="ADAL" clId="{24176F42-DDDC-4CFD-AD2E-FB2AADB01AA6}" dt="2024-06-30T18:27:06.491" v="13" actId="478"/>
          <ac:picMkLst>
            <pc:docMk/>
            <pc:sldMk cId="0" sldId="258"/>
            <ac:picMk id="33" creationId="{D64F5965-6032-808B-E018-5B62C54C86CB}"/>
          </ac:picMkLst>
        </pc:picChg>
        <pc:picChg chg="add mod">
          <ac:chgData name="M M Adithya" userId="abeaf233-6080-43b1-8a68-46a3bf415c33" providerId="ADAL" clId="{24176F42-DDDC-4CFD-AD2E-FB2AADB01AA6}" dt="2024-06-30T18:27:57.161" v="19" actId="14100"/>
          <ac:picMkLst>
            <pc:docMk/>
            <pc:sldMk cId="0" sldId="258"/>
            <ac:picMk id="35" creationId="{D0A3677A-8DA2-7768-E370-E212A64C1728}"/>
          </ac:picMkLst>
        </pc:picChg>
        <pc:picChg chg="add mod">
          <ac:chgData name="M M Adithya" userId="abeaf233-6080-43b1-8a68-46a3bf415c33" providerId="ADAL" clId="{24176F42-DDDC-4CFD-AD2E-FB2AADB01AA6}" dt="2024-06-30T18:28:14.711" v="27" actId="14100"/>
          <ac:picMkLst>
            <pc:docMk/>
            <pc:sldMk cId="0" sldId="258"/>
            <ac:picMk id="37" creationId="{ED687ECC-C1A0-6AF7-E367-B67589BF96B0}"/>
          </ac:picMkLst>
        </pc:picChg>
      </pc:sldChg>
      <pc:sldChg chg="modSp mod">
        <pc:chgData name="M M Adithya" userId="abeaf233-6080-43b1-8a68-46a3bf415c33" providerId="ADAL" clId="{24176F42-DDDC-4CFD-AD2E-FB2AADB01AA6}" dt="2024-06-30T18:33:09.855" v="153" actId="12"/>
        <pc:sldMkLst>
          <pc:docMk/>
          <pc:sldMk cId="0" sldId="259"/>
        </pc:sldMkLst>
        <pc:spChg chg="mod">
          <ac:chgData name="M M Adithya" userId="abeaf233-6080-43b1-8a68-46a3bf415c33" providerId="ADAL" clId="{24176F42-DDDC-4CFD-AD2E-FB2AADB01AA6}" dt="2024-06-30T18:31:45.372" v="151" actId="113"/>
          <ac:spMkLst>
            <pc:docMk/>
            <pc:sldMk cId="0" sldId="259"/>
            <ac:spMk id="53" creationId="{00000000-0000-0000-0000-000000000000}"/>
          </ac:spMkLst>
        </pc:spChg>
        <pc:spChg chg="mod">
          <ac:chgData name="M M Adithya" userId="abeaf233-6080-43b1-8a68-46a3bf415c33" providerId="ADAL" clId="{24176F42-DDDC-4CFD-AD2E-FB2AADB01AA6}" dt="2024-06-30T18:33:09.855" v="153" actId="12"/>
          <ac:spMkLst>
            <pc:docMk/>
            <pc:sldMk cId="0" sldId="259"/>
            <ac:spMk id="54" creationId="{00000000-0000-0000-0000-000000000000}"/>
          </ac:spMkLst>
        </pc:spChg>
      </pc:sldChg>
      <pc:sldChg chg="modSp mod">
        <pc:chgData name="M M Adithya" userId="abeaf233-6080-43b1-8a68-46a3bf415c33" providerId="ADAL" clId="{24176F42-DDDC-4CFD-AD2E-FB2AADB01AA6}" dt="2024-06-30T18:34:20.760" v="158" actId="12"/>
        <pc:sldMkLst>
          <pc:docMk/>
          <pc:sldMk cId="0" sldId="260"/>
        </pc:sldMkLst>
        <pc:spChg chg="mod">
          <ac:chgData name="M M Adithya" userId="abeaf233-6080-43b1-8a68-46a3bf415c33" providerId="ADAL" clId="{24176F42-DDDC-4CFD-AD2E-FB2AADB01AA6}" dt="2024-06-30T18:33:54.251" v="156" actId="255"/>
          <ac:spMkLst>
            <pc:docMk/>
            <pc:sldMk cId="0" sldId="260"/>
            <ac:spMk id="53" creationId="{00000000-0000-0000-0000-000000000000}"/>
          </ac:spMkLst>
        </pc:spChg>
        <pc:spChg chg="mod">
          <ac:chgData name="M M Adithya" userId="abeaf233-6080-43b1-8a68-46a3bf415c33" providerId="ADAL" clId="{24176F42-DDDC-4CFD-AD2E-FB2AADB01AA6}" dt="2024-06-30T18:34:20.760" v="158" actId="12"/>
          <ac:spMkLst>
            <pc:docMk/>
            <pc:sldMk cId="0" sldId="260"/>
            <ac:spMk id="54" creationId="{00000000-0000-0000-0000-000000000000}"/>
          </ac:spMkLst>
        </pc:spChg>
      </pc:sldChg>
      <pc:sldChg chg="delSp modSp mod">
        <pc:chgData name="M M Adithya" userId="abeaf233-6080-43b1-8a68-46a3bf415c33" providerId="ADAL" clId="{24176F42-DDDC-4CFD-AD2E-FB2AADB01AA6}" dt="2024-06-30T18:35:28.441" v="191" actId="20577"/>
        <pc:sldMkLst>
          <pc:docMk/>
          <pc:sldMk cId="0" sldId="261"/>
        </pc:sldMkLst>
        <pc:spChg chg="mod">
          <ac:chgData name="M M Adithya" userId="abeaf233-6080-43b1-8a68-46a3bf415c33" providerId="ADAL" clId="{24176F42-DDDC-4CFD-AD2E-FB2AADB01AA6}" dt="2024-06-30T18:35:28.441" v="191" actId="20577"/>
          <ac:spMkLst>
            <pc:docMk/>
            <pc:sldMk cId="0" sldId="261"/>
            <ac:spMk id="54" creationId="{00000000-0000-0000-0000-000000000000}"/>
          </ac:spMkLst>
        </pc:spChg>
        <pc:spChg chg="del">
          <ac:chgData name="M M Adithya" userId="abeaf233-6080-43b1-8a68-46a3bf415c33" providerId="ADAL" clId="{24176F42-DDDC-4CFD-AD2E-FB2AADB01AA6}" dt="2024-06-30T18:35:07.941" v="161" actId="478"/>
          <ac:spMkLst>
            <pc:docMk/>
            <pc:sldMk cId="0" sldId="261"/>
            <ac:spMk id="55" creationId="{00000000-0000-0000-0000-000000000000}"/>
          </ac:spMkLst>
        </pc:spChg>
      </pc:sldChg>
      <pc:sldChg chg="addSp delSp modSp mod">
        <pc:chgData name="M M Adithya" userId="abeaf233-6080-43b1-8a68-46a3bf415c33" providerId="ADAL" clId="{24176F42-DDDC-4CFD-AD2E-FB2AADB01AA6}" dt="2024-06-30T18:39:47.700" v="235" actId="14100"/>
        <pc:sldMkLst>
          <pc:docMk/>
          <pc:sldMk cId="0" sldId="262"/>
        </pc:sldMkLst>
        <pc:spChg chg="mod">
          <ac:chgData name="M M Adithya" userId="abeaf233-6080-43b1-8a68-46a3bf415c33" providerId="ADAL" clId="{24176F42-DDDC-4CFD-AD2E-FB2AADB01AA6}" dt="2024-06-30T18:37:42.961" v="221" actId="1036"/>
          <ac:spMkLst>
            <pc:docMk/>
            <pc:sldMk cId="0" sldId="262"/>
            <ac:spMk id="27" creationId="{00000000-0000-0000-0000-000000000000}"/>
          </ac:spMkLst>
        </pc:spChg>
        <pc:spChg chg="mod">
          <ac:chgData name="M M Adithya" userId="abeaf233-6080-43b1-8a68-46a3bf415c33" providerId="ADAL" clId="{24176F42-DDDC-4CFD-AD2E-FB2AADB01AA6}" dt="2024-06-30T18:37:38.041" v="208" actId="1035"/>
          <ac:spMkLst>
            <pc:docMk/>
            <pc:sldMk cId="0" sldId="262"/>
            <ac:spMk id="28" creationId="{00000000-0000-0000-0000-000000000000}"/>
          </ac:spMkLst>
        </pc:spChg>
        <pc:grpChg chg="del">
          <ac:chgData name="M M Adithya" userId="abeaf233-6080-43b1-8a68-46a3bf415c33" providerId="ADAL" clId="{24176F42-DDDC-4CFD-AD2E-FB2AADB01AA6}" dt="2024-06-30T18:35:44.770" v="192" actId="478"/>
          <ac:grpSpMkLst>
            <pc:docMk/>
            <pc:sldMk cId="0" sldId="262"/>
            <ac:grpSpMk id="29" creationId="{00000000-0000-0000-0000-000000000000}"/>
          </ac:grpSpMkLst>
        </pc:grpChg>
        <pc:picChg chg="add mod">
          <ac:chgData name="M M Adithya" userId="abeaf233-6080-43b1-8a68-46a3bf415c33" providerId="ADAL" clId="{24176F42-DDDC-4CFD-AD2E-FB2AADB01AA6}" dt="2024-06-30T18:39:47.700" v="235" actId="14100"/>
          <ac:picMkLst>
            <pc:docMk/>
            <pc:sldMk cId="0" sldId="262"/>
            <ac:picMk id="33" creationId="{219D08C3-4612-67DE-50F6-4BE0F42CBC07}"/>
          </ac:picMkLst>
        </pc:picChg>
        <pc:picChg chg="add mod">
          <ac:chgData name="M M Adithya" userId="abeaf233-6080-43b1-8a68-46a3bf415c33" providerId="ADAL" clId="{24176F42-DDDC-4CFD-AD2E-FB2AADB01AA6}" dt="2024-06-30T18:39:47.700" v="235" actId="14100"/>
          <ac:picMkLst>
            <pc:docMk/>
            <pc:sldMk cId="0" sldId="262"/>
            <ac:picMk id="35" creationId="{CCB8E9F2-1E10-878E-5CA8-4D8395164A30}"/>
          </ac:picMkLst>
        </pc:picChg>
        <pc:picChg chg="add mod">
          <ac:chgData name="M M Adithya" userId="abeaf233-6080-43b1-8a68-46a3bf415c33" providerId="ADAL" clId="{24176F42-DDDC-4CFD-AD2E-FB2AADB01AA6}" dt="2024-06-30T18:39:47.700" v="235" actId="14100"/>
          <ac:picMkLst>
            <pc:docMk/>
            <pc:sldMk cId="0" sldId="262"/>
            <ac:picMk id="37" creationId="{A981BFF3-A6B5-FCD4-25B1-A17F93B6CF62}"/>
          </ac:picMkLst>
        </pc:picChg>
      </pc:sldChg>
      <pc:sldChg chg="addSp delSp modSp mod">
        <pc:chgData name="M M Adithya" userId="abeaf233-6080-43b1-8a68-46a3bf415c33" providerId="ADAL" clId="{24176F42-DDDC-4CFD-AD2E-FB2AADB01AA6}" dt="2024-06-30T18:46:03.546" v="371" actId="1037"/>
        <pc:sldMkLst>
          <pc:docMk/>
          <pc:sldMk cId="0" sldId="263"/>
        </pc:sldMkLst>
        <pc:spChg chg="mod">
          <ac:chgData name="M M Adithya" userId="abeaf233-6080-43b1-8a68-46a3bf415c33" providerId="ADAL" clId="{24176F42-DDDC-4CFD-AD2E-FB2AADB01AA6}" dt="2024-06-30T18:44:47.080" v="312" actId="1036"/>
          <ac:spMkLst>
            <pc:docMk/>
            <pc:sldMk cId="0" sldId="263"/>
            <ac:spMk id="30" creationId="{00000000-0000-0000-0000-000000000000}"/>
          </ac:spMkLst>
        </pc:spChg>
        <pc:spChg chg="mod">
          <ac:chgData name="M M Adithya" userId="abeaf233-6080-43b1-8a68-46a3bf415c33" providerId="ADAL" clId="{24176F42-DDDC-4CFD-AD2E-FB2AADB01AA6}" dt="2024-06-30T18:44:47.080" v="312" actId="1036"/>
          <ac:spMkLst>
            <pc:docMk/>
            <pc:sldMk cId="0" sldId="263"/>
            <ac:spMk id="31" creationId="{00000000-0000-0000-0000-000000000000}"/>
          </ac:spMkLst>
        </pc:spChg>
        <pc:grpChg chg="del">
          <ac:chgData name="M M Adithya" userId="abeaf233-6080-43b1-8a68-46a3bf415c33" providerId="ADAL" clId="{24176F42-DDDC-4CFD-AD2E-FB2AADB01AA6}" dt="2024-06-30T18:40:43.325" v="240" actId="478"/>
          <ac:grpSpMkLst>
            <pc:docMk/>
            <pc:sldMk cId="0" sldId="263"/>
            <ac:grpSpMk id="2" creationId="{00000000-0000-0000-0000-000000000000}"/>
          </ac:grpSpMkLst>
        </pc:grpChg>
        <pc:picChg chg="add mod">
          <ac:chgData name="M M Adithya" userId="abeaf233-6080-43b1-8a68-46a3bf415c33" providerId="ADAL" clId="{24176F42-DDDC-4CFD-AD2E-FB2AADB01AA6}" dt="2024-06-30T18:44:52.705" v="320" actId="1036"/>
          <ac:picMkLst>
            <pc:docMk/>
            <pc:sldMk cId="0" sldId="263"/>
            <ac:picMk id="33" creationId="{28CC9F45-8D6B-2BE6-64AD-3A9B0B9E9BE0}"/>
          </ac:picMkLst>
        </pc:picChg>
        <pc:picChg chg="add mod">
          <ac:chgData name="M M Adithya" userId="abeaf233-6080-43b1-8a68-46a3bf415c33" providerId="ADAL" clId="{24176F42-DDDC-4CFD-AD2E-FB2AADB01AA6}" dt="2024-06-30T18:45:05.809" v="326" actId="1037"/>
          <ac:picMkLst>
            <pc:docMk/>
            <pc:sldMk cId="0" sldId="263"/>
            <ac:picMk id="35" creationId="{F03DA086-004C-BF3E-0439-FB4D99AEA97D}"/>
          </ac:picMkLst>
        </pc:picChg>
        <pc:picChg chg="add mod">
          <ac:chgData name="M M Adithya" userId="abeaf233-6080-43b1-8a68-46a3bf415c33" providerId="ADAL" clId="{24176F42-DDDC-4CFD-AD2E-FB2AADB01AA6}" dt="2024-06-30T18:45:59.480" v="353" actId="1038"/>
          <ac:picMkLst>
            <pc:docMk/>
            <pc:sldMk cId="0" sldId="263"/>
            <ac:picMk id="37" creationId="{6E520A5B-BDF8-0CF7-1A0C-46E2A2A13BA4}"/>
          </ac:picMkLst>
        </pc:picChg>
        <pc:picChg chg="add mod">
          <ac:chgData name="M M Adithya" userId="abeaf233-6080-43b1-8a68-46a3bf415c33" providerId="ADAL" clId="{24176F42-DDDC-4CFD-AD2E-FB2AADB01AA6}" dt="2024-06-30T18:46:03.546" v="371" actId="1037"/>
          <ac:picMkLst>
            <pc:docMk/>
            <pc:sldMk cId="0" sldId="263"/>
            <ac:picMk id="39" creationId="{E900C39F-970E-593A-EFA4-B343CB0848A5}"/>
          </ac:picMkLst>
        </pc:picChg>
      </pc:sldChg>
      <pc:sldChg chg="modSp mod">
        <pc:chgData name="M M Adithya" userId="abeaf233-6080-43b1-8a68-46a3bf415c33" providerId="ADAL" clId="{24176F42-DDDC-4CFD-AD2E-FB2AADB01AA6}" dt="2024-06-30T18:49:49.935" v="420" actId="12"/>
        <pc:sldMkLst>
          <pc:docMk/>
          <pc:sldMk cId="0" sldId="264"/>
        </pc:sldMkLst>
        <pc:spChg chg="mod">
          <ac:chgData name="M M Adithya" userId="abeaf233-6080-43b1-8a68-46a3bf415c33" providerId="ADAL" clId="{24176F42-DDDC-4CFD-AD2E-FB2AADB01AA6}" dt="2024-06-30T18:49:00.091" v="416" actId="122"/>
          <ac:spMkLst>
            <pc:docMk/>
            <pc:sldMk cId="0" sldId="264"/>
            <ac:spMk id="27" creationId="{00000000-0000-0000-0000-000000000000}"/>
          </ac:spMkLst>
        </pc:spChg>
        <pc:spChg chg="mod">
          <ac:chgData name="M M Adithya" userId="abeaf233-6080-43b1-8a68-46a3bf415c33" providerId="ADAL" clId="{24176F42-DDDC-4CFD-AD2E-FB2AADB01AA6}" dt="2024-06-30T18:49:49.935" v="420" actId="12"/>
          <ac:spMkLst>
            <pc:docMk/>
            <pc:sldMk cId="0" sldId="264"/>
            <ac:spMk id="28" creationId="{00000000-0000-0000-0000-000000000000}"/>
          </ac:spMkLst>
        </pc:spChg>
      </pc:sldChg>
      <pc:sldChg chg="modSp mod">
        <pc:chgData name="M M Adithya" userId="abeaf233-6080-43b1-8a68-46a3bf415c33" providerId="ADAL" clId="{24176F42-DDDC-4CFD-AD2E-FB2AADB01AA6}" dt="2024-06-30T18:51:00.232" v="433" actId="12"/>
        <pc:sldMkLst>
          <pc:docMk/>
          <pc:sldMk cId="0" sldId="265"/>
        </pc:sldMkLst>
        <pc:spChg chg="mod">
          <ac:chgData name="M M Adithya" userId="abeaf233-6080-43b1-8a68-46a3bf415c33" providerId="ADAL" clId="{24176F42-DDDC-4CFD-AD2E-FB2AADB01AA6}" dt="2024-06-30T18:50:16.180" v="422" actId="122"/>
          <ac:spMkLst>
            <pc:docMk/>
            <pc:sldMk cId="0" sldId="265"/>
            <ac:spMk id="27" creationId="{00000000-0000-0000-0000-000000000000}"/>
          </ac:spMkLst>
        </pc:spChg>
        <pc:spChg chg="mod">
          <ac:chgData name="M M Adithya" userId="abeaf233-6080-43b1-8a68-46a3bf415c33" providerId="ADAL" clId="{24176F42-DDDC-4CFD-AD2E-FB2AADB01AA6}" dt="2024-06-30T18:51:00.232" v="433" actId="12"/>
          <ac:spMkLst>
            <pc:docMk/>
            <pc:sldMk cId="0" sldId="265"/>
            <ac:spMk id="28" creationId="{00000000-0000-0000-0000-000000000000}"/>
          </ac:spMkLst>
        </pc:spChg>
      </pc:sldChg>
      <pc:sldChg chg="modSp mod">
        <pc:chgData name="M M Adithya" userId="abeaf233-6080-43b1-8a68-46a3bf415c33" providerId="ADAL" clId="{24176F42-DDDC-4CFD-AD2E-FB2AADB01AA6}" dt="2024-06-30T18:54:07.001" v="439" actId="12"/>
        <pc:sldMkLst>
          <pc:docMk/>
          <pc:sldMk cId="0" sldId="266"/>
        </pc:sldMkLst>
        <pc:spChg chg="mod">
          <ac:chgData name="M M Adithya" userId="abeaf233-6080-43b1-8a68-46a3bf415c33" providerId="ADAL" clId="{24176F42-DDDC-4CFD-AD2E-FB2AADB01AA6}" dt="2024-06-30T18:54:07.001" v="439" actId="12"/>
          <ac:spMkLst>
            <pc:docMk/>
            <pc:sldMk cId="0" sldId="266"/>
            <ac:spMk id="27" creationId="{00000000-0000-0000-0000-000000000000}"/>
          </ac:spMkLst>
        </pc:spChg>
        <pc:spChg chg="mod">
          <ac:chgData name="M M Adithya" userId="abeaf233-6080-43b1-8a68-46a3bf415c33" providerId="ADAL" clId="{24176F42-DDDC-4CFD-AD2E-FB2AADB01AA6}" dt="2024-06-30T18:51:54.143" v="437" actId="2711"/>
          <ac:spMkLst>
            <pc:docMk/>
            <pc:sldMk cId="0" sldId="266"/>
            <ac:spMk id="28" creationId="{00000000-0000-0000-0000-000000000000}"/>
          </ac:spMkLst>
        </pc:spChg>
      </pc:sldChg>
      <pc:sldChg chg="modSp mod">
        <pc:chgData name="M M Adithya" userId="abeaf233-6080-43b1-8a68-46a3bf415c33" providerId="ADAL" clId="{24176F42-DDDC-4CFD-AD2E-FB2AADB01AA6}" dt="2024-06-30T18:58:27.471" v="451" actId="113"/>
        <pc:sldMkLst>
          <pc:docMk/>
          <pc:sldMk cId="0" sldId="267"/>
        </pc:sldMkLst>
        <pc:spChg chg="mod">
          <ac:chgData name="M M Adithya" userId="abeaf233-6080-43b1-8a68-46a3bf415c33" providerId="ADAL" clId="{24176F42-DDDC-4CFD-AD2E-FB2AADB01AA6}" dt="2024-06-30T18:58:27.471" v="451" actId="113"/>
          <ac:spMkLst>
            <pc:docMk/>
            <pc:sldMk cId="0" sldId="267"/>
            <ac:spMk id="30" creationId="{00000000-0000-0000-0000-000000000000}"/>
          </ac:spMkLst>
        </pc:spChg>
        <pc:spChg chg="mod">
          <ac:chgData name="M M Adithya" userId="abeaf233-6080-43b1-8a68-46a3bf415c33" providerId="ADAL" clId="{24176F42-DDDC-4CFD-AD2E-FB2AADB01AA6}" dt="2024-06-30T18:54:39.929" v="440"/>
          <ac:spMkLst>
            <pc:docMk/>
            <pc:sldMk cId="0" sldId="267"/>
            <ac:spMk id="31" creationId="{00000000-0000-0000-0000-000000000000}"/>
          </ac:spMkLst>
        </pc:spChg>
      </pc:sldChg>
      <pc:sldChg chg="modSp mod">
        <pc:chgData name="M M Adithya" userId="abeaf233-6080-43b1-8a68-46a3bf415c33" providerId="ADAL" clId="{24176F42-DDDC-4CFD-AD2E-FB2AADB01AA6}" dt="2024-06-30T19:00:25.579" v="455" actId="113"/>
        <pc:sldMkLst>
          <pc:docMk/>
          <pc:sldMk cId="0" sldId="268"/>
        </pc:sldMkLst>
        <pc:spChg chg="mod">
          <ac:chgData name="M M Adithya" userId="abeaf233-6080-43b1-8a68-46a3bf415c33" providerId="ADAL" clId="{24176F42-DDDC-4CFD-AD2E-FB2AADB01AA6}" dt="2024-06-30T19:00:25.579" v="455" actId="113"/>
          <ac:spMkLst>
            <pc:docMk/>
            <pc:sldMk cId="0" sldId="268"/>
            <ac:spMk id="55" creationId="{00000000-0000-0000-0000-000000000000}"/>
          </ac:spMkLst>
        </pc:spChg>
      </pc:sldChg>
      <pc:sldChg chg="delSp modSp mod">
        <pc:chgData name="M M Adithya" userId="abeaf233-6080-43b1-8a68-46a3bf415c33" providerId="ADAL" clId="{24176F42-DDDC-4CFD-AD2E-FB2AADB01AA6}" dt="2024-06-30T19:00:48.762" v="460" actId="1076"/>
        <pc:sldMkLst>
          <pc:docMk/>
          <pc:sldMk cId="0" sldId="269"/>
        </pc:sldMkLst>
        <pc:spChg chg="mod">
          <ac:chgData name="M M Adithya" userId="abeaf233-6080-43b1-8a68-46a3bf415c33" providerId="ADAL" clId="{24176F42-DDDC-4CFD-AD2E-FB2AADB01AA6}" dt="2024-06-30T19:00:48.762" v="460" actId="1076"/>
          <ac:spMkLst>
            <pc:docMk/>
            <pc:sldMk cId="0" sldId="269"/>
            <ac:spMk id="54" creationId="{00000000-0000-0000-0000-000000000000}"/>
          </ac:spMkLst>
        </pc:spChg>
        <pc:spChg chg="del">
          <ac:chgData name="M M Adithya" userId="abeaf233-6080-43b1-8a68-46a3bf415c33" providerId="ADAL" clId="{24176F42-DDDC-4CFD-AD2E-FB2AADB01AA6}" dt="2024-06-30T19:00:41.703" v="458" actId="478"/>
          <ac:spMkLst>
            <pc:docMk/>
            <pc:sldMk cId="0" sldId="269"/>
            <ac:spMk id="55" creationId="{00000000-0000-0000-0000-000000000000}"/>
          </ac:spMkLst>
        </pc:spChg>
        <pc:spChg chg="del">
          <ac:chgData name="M M Adithya" userId="abeaf233-6080-43b1-8a68-46a3bf415c33" providerId="ADAL" clId="{24176F42-DDDC-4CFD-AD2E-FB2AADB01AA6}" dt="2024-06-30T19:00:43.129" v="459" actId="478"/>
          <ac:spMkLst>
            <pc:docMk/>
            <pc:sldMk cId="0" sldId="269"/>
            <ac:spMk id="56" creationId="{00000000-0000-0000-0000-000000000000}"/>
          </ac:spMkLst>
        </pc:spChg>
        <pc:spChg chg="del">
          <ac:chgData name="M M Adithya" userId="abeaf233-6080-43b1-8a68-46a3bf415c33" providerId="ADAL" clId="{24176F42-DDDC-4CFD-AD2E-FB2AADB01AA6}" dt="2024-06-30T19:00:33.480" v="456" actId="478"/>
          <ac:spMkLst>
            <pc:docMk/>
            <pc:sldMk cId="0" sldId="269"/>
            <ac:spMk id="57" creationId="{00000000-0000-0000-0000-000000000000}"/>
          </ac:spMkLst>
        </pc:spChg>
        <pc:grpChg chg="del">
          <ac:chgData name="M M Adithya" userId="abeaf233-6080-43b1-8a68-46a3bf415c33" providerId="ADAL" clId="{24176F42-DDDC-4CFD-AD2E-FB2AADB01AA6}" dt="2024-06-30T19:00:36.379" v="457" actId="478"/>
          <ac:grpSpMkLst>
            <pc:docMk/>
            <pc:sldMk cId="0" sldId="269"/>
            <ac:grpSpMk id="58" creationId="{00000000-0000-0000-0000-000000000000}"/>
          </ac:grpSpMkLst>
        </pc:grpChg>
      </pc:sldChg>
      <pc:sldChg chg="addSp delSp modSp add mod">
        <pc:chgData name="M M Adithya" userId="abeaf233-6080-43b1-8a68-46a3bf415c33" providerId="ADAL" clId="{24176F42-DDDC-4CFD-AD2E-FB2AADB01AA6}" dt="2024-06-30T18:48:30.440" v="414" actId="1037"/>
        <pc:sldMkLst>
          <pc:docMk/>
          <pc:sldMk cId="1752085856" sldId="270"/>
        </pc:sldMkLst>
        <pc:spChg chg="mod">
          <ac:chgData name="M M Adithya" userId="abeaf233-6080-43b1-8a68-46a3bf415c33" providerId="ADAL" clId="{24176F42-DDDC-4CFD-AD2E-FB2AADB01AA6}" dt="2024-06-30T18:47:45.020" v="385" actId="20577"/>
          <ac:spMkLst>
            <pc:docMk/>
            <pc:sldMk cId="1752085856" sldId="270"/>
            <ac:spMk id="30" creationId="{00000000-0000-0000-0000-000000000000}"/>
          </ac:spMkLst>
        </pc:spChg>
        <pc:spChg chg="mod">
          <ac:chgData name="M M Adithya" userId="abeaf233-6080-43b1-8a68-46a3bf415c33" providerId="ADAL" clId="{24176F42-DDDC-4CFD-AD2E-FB2AADB01AA6}" dt="2024-06-30T18:47:37.230" v="375"/>
          <ac:spMkLst>
            <pc:docMk/>
            <pc:sldMk cId="1752085856" sldId="270"/>
            <ac:spMk id="31" creationId="{00000000-0000-0000-0000-000000000000}"/>
          </ac:spMkLst>
        </pc:spChg>
        <pc:picChg chg="add mod">
          <ac:chgData name="M M Adithya" userId="abeaf233-6080-43b1-8a68-46a3bf415c33" providerId="ADAL" clId="{24176F42-DDDC-4CFD-AD2E-FB2AADB01AA6}" dt="2024-06-30T18:48:30.440" v="414" actId="1037"/>
          <ac:picMkLst>
            <pc:docMk/>
            <pc:sldMk cId="1752085856" sldId="270"/>
            <ac:picMk id="3" creationId="{41513FEC-3D37-32DC-F0C7-0FD1E6263145}"/>
          </ac:picMkLst>
        </pc:picChg>
        <pc:picChg chg="del">
          <ac:chgData name="M M Adithya" userId="abeaf233-6080-43b1-8a68-46a3bf415c33" providerId="ADAL" clId="{24176F42-DDDC-4CFD-AD2E-FB2AADB01AA6}" dt="2024-06-30T18:47:49.390" v="387" actId="478"/>
          <ac:picMkLst>
            <pc:docMk/>
            <pc:sldMk cId="1752085856" sldId="270"/>
            <ac:picMk id="33" creationId="{28CC9F45-8D6B-2BE6-64AD-3A9B0B9E9BE0}"/>
          </ac:picMkLst>
        </pc:picChg>
        <pc:picChg chg="del">
          <ac:chgData name="M M Adithya" userId="abeaf233-6080-43b1-8a68-46a3bf415c33" providerId="ADAL" clId="{24176F42-DDDC-4CFD-AD2E-FB2AADB01AA6}" dt="2024-06-30T18:47:48.440" v="386" actId="478"/>
          <ac:picMkLst>
            <pc:docMk/>
            <pc:sldMk cId="1752085856" sldId="270"/>
            <ac:picMk id="35" creationId="{F03DA086-004C-BF3E-0439-FB4D99AEA97D}"/>
          </ac:picMkLst>
        </pc:picChg>
        <pc:picChg chg="del">
          <ac:chgData name="M M Adithya" userId="abeaf233-6080-43b1-8a68-46a3bf415c33" providerId="ADAL" clId="{24176F42-DDDC-4CFD-AD2E-FB2AADB01AA6}" dt="2024-06-30T18:47:50.400" v="388" actId="478"/>
          <ac:picMkLst>
            <pc:docMk/>
            <pc:sldMk cId="1752085856" sldId="270"/>
            <ac:picMk id="37" creationId="{6E520A5B-BDF8-0CF7-1A0C-46E2A2A13BA4}"/>
          </ac:picMkLst>
        </pc:picChg>
        <pc:picChg chg="del">
          <ac:chgData name="M M Adithya" userId="abeaf233-6080-43b1-8a68-46a3bf415c33" providerId="ADAL" clId="{24176F42-DDDC-4CFD-AD2E-FB2AADB01AA6}" dt="2024-06-30T18:47:53.380" v="389" actId="478"/>
          <ac:picMkLst>
            <pc:docMk/>
            <pc:sldMk cId="1752085856" sldId="270"/>
            <ac:picMk id="39" creationId="{E900C39F-970E-593A-EFA4-B343CB0848A5}"/>
          </ac:picMkLst>
        </pc:picChg>
      </pc:sldChg>
      <pc:sldChg chg="addSp delSp modSp add mod">
        <pc:chgData name="M M Adithya" userId="abeaf233-6080-43b1-8a68-46a3bf415c33" providerId="ADAL" clId="{24176F42-DDDC-4CFD-AD2E-FB2AADB01AA6}" dt="2024-06-30T19:03:31.039" v="488" actId="1035"/>
        <pc:sldMkLst>
          <pc:docMk/>
          <pc:sldMk cId="426290304" sldId="271"/>
        </pc:sldMkLst>
        <pc:spChg chg="del">
          <ac:chgData name="M M Adithya" userId="abeaf233-6080-43b1-8a68-46a3bf415c33" providerId="ADAL" clId="{24176F42-DDDC-4CFD-AD2E-FB2AADB01AA6}" dt="2024-06-30T19:01:21.659" v="470" actId="478"/>
          <ac:spMkLst>
            <pc:docMk/>
            <pc:sldMk cId="426290304" sldId="271"/>
            <ac:spMk id="30" creationId="{00000000-0000-0000-0000-000000000000}"/>
          </ac:spMkLst>
        </pc:spChg>
        <pc:spChg chg="mod">
          <ac:chgData name="M M Adithya" userId="abeaf233-6080-43b1-8a68-46a3bf415c33" providerId="ADAL" clId="{24176F42-DDDC-4CFD-AD2E-FB2AADB01AA6}" dt="2024-06-30T19:03:22.414" v="482" actId="1035"/>
          <ac:spMkLst>
            <pc:docMk/>
            <pc:sldMk cId="426290304" sldId="271"/>
            <ac:spMk id="31" creationId="{00000000-0000-0000-0000-000000000000}"/>
          </ac:spMkLst>
        </pc:spChg>
        <pc:grpChg chg="del">
          <ac:chgData name="M M Adithya" userId="abeaf233-6080-43b1-8a68-46a3bf415c33" providerId="ADAL" clId="{24176F42-DDDC-4CFD-AD2E-FB2AADB01AA6}" dt="2024-06-30T19:01:17.119" v="469" actId="478"/>
          <ac:grpSpMkLst>
            <pc:docMk/>
            <pc:sldMk cId="426290304" sldId="271"/>
            <ac:grpSpMk id="2" creationId="{00000000-0000-0000-0000-000000000000}"/>
          </ac:grpSpMkLst>
        </pc:grpChg>
        <pc:picChg chg="add mod">
          <ac:chgData name="M M Adithya" userId="abeaf233-6080-43b1-8a68-46a3bf415c33" providerId="ADAL" clId="{24176F42-DDDC-4CFD-AD2E-FB2AADB01AA6}" dt="2024-06-30T19:03:31.039" v="488" actId="1035"/>
          <ac:picMkLst>
            <pc:docMk/>
            <pc:sldMk cId="426290304" sldId="271"/>
            <ac:picMk id="33" creationId="{61CAFF5D-B639-D346-D0FA-668ECF5B0A3E}"/>
          </ac:picMkLst>
        </pc:picChg>
        <pc:picChg chg="add mod">
          <ac:chgData name="M M Adithya" userId="abeaf233-6080-43b1-8a68-46a3bf415c33" providerId="ADAL" clId="{24176F42-DDDC-4CFD-AD2E-FB2AADB01AA6}" dt="2024-06-30T19:03:26.799" v="484" actId="1035"/>
          <ac:picMkLst>
            <pc:docMk/>
            <pc:sldMk cId="426290304" sldId="271"/>
            <ac:picMk id="35" creationId="{5D8F6586-F41E-7B62-CDB5-A9A9A6F86437}"/>
          </ac:picMkLst>
        </pc:picChg>
      </pc:sldChg>
      <pc:sldChg chg="add del">
        <pc:chgData name="M M Adithya" userId="abeaf233-6080-43b1-8a68-46a3bf415c33" providerId="ADAL" clId="{24176F42-DDDC-4CFD-AD2E-FB2AADB01AA6}" dt="2024-06-30T18:47:28.279" v="374" actId="47"/>
        <pc:sldMkLst>
          <pc:docMk/>
          <pc:sldMk cId="1314147972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33525" y="1870557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5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9012237"/>
            <a:ext cx="100076" cy="100719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7" y="9547193"/>
            <a:ext cx="101100" cy="100642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9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93718" y="2496528"/>
            <a:ext cx="10713263" cy="892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EA545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EA545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632559" y="-723"/>
            <a:ext cx="3646804" cy="10287000"/>
          </a:xfrm>
          <a:custGeom>
            <a:avLst/>
            <a:gdLst/>
            <a:ahLst/>
            <a:cxnLst/>
            <a:rect l="l" t="t" r="r" b="b"/>
            <a:pathLst>
              <a:path w="3646805" h="10287000">
                <a:moveTo>
                  <a:pt x="3646678" y="0"/>
                </a:moveTo>
                <a:lnTo>
                  <a:pt x="0" y="0"/>
                </a:lnTo>
                <a:lnTo>
                  <a:pt x="0" y="10286556"/>
                </a:lnTo>
                <a:lnTo>
                  <a:pt x="1823720" y="10286556"/>
                </a:lnTo>
                <a:lnTo>
                  <a:pt x="3646678" y="10286556"/>
                </a:lnTo>
                <a:lnTo>
                  <a:pt x="3646678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713" y="4836947"/>
            <a:ext cx="105156" cy="1007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3237" y="4301998"/>
            <a:ext cx="100076" cy="10151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1078" y="3768471"/>
            <a:ext cx="104394" cy="1007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3234233"/>
            <a:ext cx="104394" cy="1007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53237" y="2699283"/>
            <a:ext cx="100076" cy="1007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0513" y="4836947"/>
            <a:ext cx="105791" cy="9810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11910" y="4301998"/>
            <a:ext cx="100076" cy="10071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1910" y="3768471"/>
            <a:ext cx="100076" cy="10001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11910" y="3234233"/>
            <a:ext cx="100076" cy="99734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572741" y="4836947"/>
            <a:ext cx="105918" cy="10121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011910" y="2699283"/>
            <a:ext cx="100076" cy="100712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72107" y="4301998"/>
            <a:ext cx="100711" cy="100712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572107" y="3768471"/>
            <a:ext cx="100711" cy="100017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572107" y="3234956"/>
            <a:ext cx="100711" cy="99401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572107" y="2699283"/>
            <a:ext cx="100711" cy="100712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133701" y="4836947"/>
            <a:ext cx="105791" cy="98101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132939" y="4301998"/>
            <a:ext cx="100076" cy="100712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32939" y="3768471"/>
            <a:ext cx="100076" cy="100017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132939" y="3234956"/>
            <a:ext cx="100076" cy="99299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132939" y="2699283"/>
            <a:ext cx="100076" cy="100712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693770" y="4836947"/>
            <a:ext cx="105156" cy="10121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693770" y="4301998"/>
            <a:ext cx="100838" cy="100712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693770" y="3768471"/>
            <a:ext cx="100838" cy="100017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693770" y="3234956"/>
            <a:ext cx="100838" cy="99401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693770" y="2699283"/>
            <a:ext cx="100838" cy="100712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713" y="7500226"/>
            <a:ext cx="105156" cy="100799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3237" y="6965277"/>
            <a:ext cx="100076" cy="101511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1078" y="6431750"/>
            <a:ext cx="104394" cy="100799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5897511"/>
            <a:ext cx="104394" cy="10079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453237" y="5362562"/>
            <a:ext cx="100076" cy="100799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0513" y="7500226"/>
            <a:ext cx="105791" cy="98101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11910" y="6965277"/>
            <a:ext cx="100076" cy="100712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1910" y="6431750"/>
            <a:ext cx="100076" cy="100017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011910" y="5897511"/>
            <a:ext cx="100076" cy="99734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011910" y="5362562"/>
            <a:ext cx="100076" cy="100712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572741" y="7500226"/>
            <a:ext cx="105918" cy="101210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72107" y="6965277"/>
            <a:ext cx="100711" cy="100712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572107" y="5898235"/>
            <a:ext cx="100711" cy="99401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572107" y="6431750"/>
            <a:ext cx="100711" cy="100017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4572107" y="5362562"/>
            <a:ext cx="100711" cy="100712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133701" y="7500226"/>
            <a:ext cx="105791" cy="98101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132939" y="6965277"/>
            <a:ext cx="100076" cy="100712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32939" y="6431750"/>
            <a:ext cx="100076" cy="100017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132939" y="5898235"/>
            <a:ext cx="100076" cy="99299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132939" y="5362562"/>
            <a:ext cx="100076" cy="100712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693770" y="7500226"/>
            <a:ext cx="105156" cy="10121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693770" y="6965277"/>
            <a:ext cx="100838" cy="100712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693770" y="6431750"/>
            <a:ext cx="100838" cy="100017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693770" y="5898235"/>
            <a:ext cx="100838" cy="99401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693770" y="5362562"/>
            <a:ext cx="100838" cy="1007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66238" y="2311222"/>
            <a:ext cx="12168223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13254" y="3688481"/>
            <a:ext cx="8065769" cy="2157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EA545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4.png"/><Relationship Id="rId18" Type="http://schemas.openxmlformats.org/officeDocument/2006/relationships/image" Target="../media/image100.png"/><Relationship Id="rId26" Type="http://schemas.openxmlformats.org/officeDocument/2006/relationships/image" Target="../media/image96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5" Type="http://schemas.openxmlformats.org/officeDocument/2006/relationships/image" Target="../media/image97.png"/><Relationship Id="rId15" Type="http://schemas.openxmlformats.org/officeDocument/2006/relationships/image" Target="../media/image85.png"/><Relationship Id="rId23" Type="http://schemas.openxmlformats.org/officeDocument/2006/relationships/image" Target="../media/image101.png"/><Relationship Id="rId10" Type="http://schemas.openxmlformats.org/officeDocument/2006/relationships/image" Target="../media/image98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99.png"/><Relationship Id="rId22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5.png"/><Relationship Id="rId3" Type="http://schemas.openxmlformats.org/officeDocument/2006/relationships/image" Target="../media/image73.png"/><Relationship Id="rId21" Type="http://schemas.openxmlformats.org/officeDocument/2006/relationships/image" Target="../media/image45.png"/><Relationship Id="rId7" Type="http://schemas.openxmlformats.org/officeDocument/2006/relationships/image" Target="../media/image113.png"/><Relationship Id="rId12" Type="http://schemas.openxmlformats.org/officeDocument/2006/relationships/image" Target="../media/image82.png"/><Relationship Id="rId17" Type="http://schemas.openxmlformats.org/officeDocument/2006/relationships/image" Target="../media/image120.png"/><Relationship Id="rId25" Type="http://schemas.openxmlformats.org/officeDocument/2006/relationships/image" Target="../media/image125.png"/><Relationship Id="rId2" Type="http://schemas.openxmlformats.org/officeDocument/2006/relationships/image" Target="../media/image110.png"/><Relationship Id="rId16" Type="http://schemas.openxmlformats.org/officeDocument/2006/relationships/image" Target="../media/image119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116.png"/><Relationship Id="rId24" Type="http://schemas.openxmlformats.org/officeDocument/2006/relationships/image" Target="../media/image124.png"/><Relationship Id="rId5" Type="http://schemas.openxmlformats.org/officeDocument/2006/relationships/image" Target="../media/image112.png"/><Relationship Id="rId15" Type="http://schemas.openxmlformats.org/officeDocument/2006/relationships/image" Target="../media/image118.png"/><Relationship Id="rId23" Type="http://schemas.openxmlformats.org/officeDocument/2006/relationships/image" Target="../media/image93.png"/><Relationship Id="rId10" Type="http://schemas.openxmlformats.org/officeDocument/2006/relationships/image" Target="../media/image115.png"/><Relationship Id="rId19" Type="http://schemas.openxmlformats.org/officeDocument/2006/relationships/image" Target="../media/image121.png"/><Relationship Id="rId4" Type="http://schemas.openxmlformats.org/officeDocument/2006/relationships/image" Target="../media/image111.png"/><Relationship Id="rId9" Type="http://schemas.openxmlformats.org/officeDocument/2006/relationships/image" Target="../media/image114.png"/><Relationship Id="rId14" Type="http://schemas.openxmlformats.org/officeDocument/2006/relationships/image" Target="../media/image117.png"/><Relationship Id="rId22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5.png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6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9.png"/><Relationship Id="rId18" Type="http://schemas.openxmlformats.org/officeDocument/2006/relationships/image" Target="../media/image100.png"/><Relationship Id="rId26" Type="http://schemas.openxmlformats.org/officeDocument/2006/relationships/image" Target="../media/image95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6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5" Type="http://schemas.openxmlformats.org/officeDocument/2006/relationships/image" Target="../media/image97.png"/><Relationship Id="rId15" Type="http://schemas.openxmlformats.org/officeDocument/2006/relationships/image" Target="../media/image85.png"/><Relationship Id="rId23" Type="http://schemas.openxmlformats.org/officeDocument/2006/relationships/image" Target="../media/image101.png"/><Relationship Id="rId10" Type="http://schemas.openxmlformats.org/officeDocument/2006/relationships/image" Target="../media/image98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99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79.png"/><Relationship Id="rId42" Type="http://schemas.openxmlformats.org/officeDocument/2006/relationships/image" Target="../media/image87.png"/><Relationship Id="rId47" Type="http://schemas.openxmlformats.org/officeDocument/2006/relationships/image" Target="../media/image92.png"/><Relationship Id="rId50" Type="http://schemas.openxmlformats.org/officeDocument/2006/relationships/image" Target="../media/image9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78.png"/><Relationship Id="rId38" Type="http://schemas.openxmlformats.org/officeDocument/2006/relationships/image" Target="../media/image84.png"/><Relationship Id="rId46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74.png"/><Relationship Id="rId41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45" Type="http://schemas.openxmlformats.org/officeDocument/2006/relationships/image" Target="../media/image9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49" Type="http://schemas.openxmlformats.org/officeDocument/2006/relationships/image" Target="../media/image9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6.png"/><Relationship Id="rId44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72.png"/><Relationship Id="rId30" Type="http://schemas.openxmlformats.org/officeDocument/2006/relationships/image" Target="../media/image97.png"/><Relationship Id="rId35" Type="http://schemas.openxmlformats.org/officeDocument/2006/relationships/image" Target="../media/image98.png"/><Relationship Id="rId43" Type="http://schemas.openxmlformats.org/officeDocument/2006/relationships/image" Target="../media/image100.png"/><Relationship Id="rId48" Type="http://schemas.openxmlformats.org/officeDocument/2006/relationships/image" Target="../media/image101.png"/><Relationship Id="rId8" Type="http://schemas.openxmlformats.org/officeDocument/2006/relationships/image" Target="../media/image7.png"/><Relationship Id="rId51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99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79.png"/><Relationship Id="rId42" Type="http://schemas.openxmlformats.org/officeDocument/2006/relationships/image" Target="../media/image87.png"/><Relationship Id="rId47" Type="http://schemas.openxmlformats.org/officeDocument/2006/relationships/image" Target="../media/image92.png"/><Relationship Id="rId50" Type="http://schemas.openxmlformats.org/officeDocument/2006/relationships/image" Target="../media/image9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78.png"/><Relationship Id="rId38" Type="http://schemas.openxmlformats.org/officeDocument/2006/relationships/image" Target="../media/image84.png"/><Relationship Id="rId46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74.png"/><Relationship Id="rId41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45" Type="http://schemas.openxmlformats.org/officeDocument/2006/relationships/image" Target="../media/image9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49" Type="http://schemas.openxmlformats.org/officeDocument/2006/relationships/image" Target="../media/image9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6.png"/><Relationship Id="rId44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72.png"/><Relationship Id="rId30" Type="http://schemas.openxmlformats.org/officeDocument/2006/relationships/image" Target="../media/image97.png"/><Relationship Id="rId35" Type="http://schemas.openxmlformats.org/officeDocument/2006/relationships/image" Target="../media/image98.png"/><Relationship Id="rId43" Type="http://schemas.openxmlformats.org/officeDocument/2006/relationships/image" Target="../media/image100.png"/><Relationship Id="rId48" Type="http://schemas.openxmlformats.org/officeDocument/2006/relationships/image" Target="../media/image101.png"/><Relationship Id="rId8" Type="http://schemas.openxmlformats.org/officeDocument/2006/relationships/image" Target="../media/image7.png"/><Relationship Id="rId51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18.png"/><Relationship Id="rId26" Type="http://schemas.openxmlformats.org/officeDocument/2006/relationships/image" Target="../media/image71.png"/><Relationship Id="rId39" Type="http://schemas.openxmlformats.org/officeDocument/2006/relationships/image" Target="../media/image84.png"/><Relationship Id="rId3" Type="http://schemas.openxmlformats.org/officeDocument/2006/relationships/image" Target="../media/image2.png"/><Relationship Id="rId21" Type="http://schemas.openxmlformats.org/officeDocument/2006/relationships/image" Target="../media/image68.png"/><Relationship Id="rId34" Type="http://schemas.openxmlformats.org/officeDocument/2006/relationships/image" Target="../media/image79.png"/><Relationship Id="rId42" Type="http://schemas.openxmlformats.org/officeDocument/2006/relationships/image" Target="../media/image87.png"/><Relationship Id="rId47" Type="http://schemas.openxmlformats.org/officeDocument/2006/relationships/image" Target="../media/image92.png"/><Relationship Id="rId50" Type="http://schemas.openxmlformats.org/officeDocument/2006/relationships/image" Target="../media/image9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46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66.png"/><Relationship Id="rId20" Type="http://schemas.openxmlformats.org/officeDocument/2006/relationships/image" Target="../media/image67.png"/><Relationship Id="rId29" Type="http://schemas.openxmlformats.org/officeDocument/2006/relationships/image" Target="../media/image74.png"/><Relationship Id="rId41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4.png"/><Relationship Id="rId24" Type="http://schemas.openxmlformats.org/officeDocument/2006/relationships/image" Target="../media/image23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45" Type="http://schemas.openxmlformats.org/officeDocument/2006/relationships/image" Target="../media/image9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49" Type="http://schemas.openxmlformats.org/officeDocument/2006/relationships/image" Target="../media/image94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76.png"/><Relationship Id="rId44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69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openxmlformats.org/officeDocument/2006/relationships/image" Target="../media/image93.png"/><Relationship Id="rId8" Type="http://schemas.openxmlformats.org/officeDocument/2006/relationships/image" Target="../media/image7.png"/><Relationship Id="rId51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9.png"/><Relationship Id="rId18" Type="http://schemas.openxmlformats.org/officeDocument/2006/relationships/image" Target="../media/image100.png"/><Relationship Id="rId26" Type="http://schemas.openxmlformats.org/officeDocument/2006/relationships/image" Target="../media/image95.png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6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1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98.png"/><Relationship Id="rId24" Type="http://schemas.openxmlformats.org/officeDocument/2006/relationships/image" Target="../media/image94.png"/><Relationship Id="rId5" Type="http://schemas.openxmlformats.org/officeDocument/2006/relationships/image" Target="../media/image97.png"/><Relationship Id="rId15" Type="http://schemas.openxmlformats.org/officeDocument/2006/relationships/image" Target="../media/image85.png"/><Relationship Id="rId23" Type="http://schemas.openxmlformats.org/officeDocument/2006/relationships/image" Target="../media/image101.png"/><Relationship Id="rId28" Type="http://schemas.openxmlformats.org/officeDocument/2006/relationships/image" Target="../media/image103.png"/><Relationship Id="rId10" Type="http://schemas.openxmlformats.org/officeDocument/2006/relationships/image" Target="../media/image81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2574" y="2700032"/>
            <a:ext cx="10788015" cy="3027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5"/>
              </a:spcBef>
            </a:pPr>
            <a:r>
              <a:rPr sz="6550" spc="295" dirty="0">
                <a:latin typeface="Lucida Sans Unicode"/>
                <a:cs typeface="Lucida Sans Unicode"/>
              </a:rPr>
              <a:t>Optimizing</a:t>
            </a:r>
            <a:r>
              <a:rPr sz="6550" spc="-830" dirty="0">
                <a:latin typeface="Lucida Sans Unicode"/>
                <a:cs typeface="Lucida Sans Unicode"/>
              </a:rPr>
              <a:t> </a:t>
            </a:r>
            <a:r>
              <a:rPr sz="6550" spc="305" dirty="0">
                <a:latin typeface="Lucida Sans Unicode"/>
                <a:cs typeface="Lucida Sans Unicode"/>
              </a:rPr>
              <a:t>Lead </a:t>
            </a:r>
            <a:r>
              <a:rPr sz="6550" dirty="0">
                <a:latin typeface="Lucida Sans Unicode"/>
                <a:cs typeface="Lucida Sans Unicode"/>
              </a:rPr>
              <a:t>Conversion:</a:t>
            </a:r>
            <a:r>
              <a:rPr sz="6550" spc="-640" dirty="0">
                <a:latin typeface="Lucida Sans Unicode"/>
                <a:cs typeface="Lucida Sans Unicode"/>
              </a:rPr>
              <a:t> </a:t>
            </a:r>
            <a:r>
              <a:rPr sz="6550" spc="254" dirty="0">
                <a:latin typeface="Lucida Sans Unicode"/>
                <a:cs typeface="Lucida Sans Unicode"/>
              </a:rPr>
              <a:t>Developing</a:t>
            </a:r>
            <a:r>
              <a:rPr sz="6550" spc="-635" dirty="0">
                <a:latin typeface="Lucida Sans Unicode"/>
                <a:cs typeface="Lucida Sans Unicode"/>
              </a:rPr>
              <a:t> </a:t>
            </a:r>
            <a:r>
              <a:rPr sz="6550" spc="885" dirty="0">
                <a:latin typeface="Lucida Sans Unicode"/>
                <a:cs typeface="Lucida Sans Unicode"/>
              </a:rPr>
              <a:t>a </a:t>
            </a:r>
            <a:r>
              <a:rPr sz="6550" spc="135" dirty="0">
                <a:latin typeface="Lucida Sans Unicode"/>
                <a:cs typeface="Lucida Sans Unicode"/>
              </a:rPr>
              <a:t>Logistic</a:t>
            </a:r>
            <a:r>
              <a:rPr sz="6550" spc="-830" dirty="0">
                <a:latin typeface="Lucida Sans Unicode"/>
                <a:cs typeface="Lucida Sans Unicode"/>
              </a:rPr>
              <a:t> </a:t>
            </a:r>
            <a:r>
              <a:rPr sz="6550" spc="95" dirty="0">
                <a:latin typeface="Lucida Sans Unicode"/>
                <a:cs typeface="Lucida Sans Unicode"/>
              </a:rPr>
              <a:t>Regression</a:t>
            </a:r>
            <a:r>
              <a:rPr sz="6550" spc="-825" dirty="0">
                <a:latin typeface="Lucida Sans Unicode"/>
                <a:cs typeface="Lucida Sans Unicode"/>
              </a:rPr>
              <a:t> </a:t>
            </a:r>
            <a:r>
              <a:rPr sz="6550" spc="180" dirty="0">
                <a:latin typeface="Lucida Sans Unicode"/>
                <a:cs typeface="Lucida Sans Unicode"/>
              </a:rPr>
              <a:t>Model</a:t>
            </a:r>
            <a:endParaRPr sz="6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521172" y="2791435"/>
            <a:ext cx="101091" cy="10063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0850" algn="ctr">
              <a:lnSpc>
                <a:spcPct val="100000"/>
              </a:lnSpc>
              <a:spcBef>
                <a:spcPts val="125"/>
              </a:spcBef>
            </a:pPr>
            <a:r>
              <a:rPr lang="en-IN" spc="165" dirty="0"/>
              <a:t>Model Building</a:t>
            </a:r>
            <a:endParaRPr spc="-10" dirty="0"/>
          </a:p>
        </p:txBody>
      </p:sp>
      <p:sp>
        <p:nvSpPr>
          <p:cNvPr id="28" name="object 28"/>
          <p:cNvSpPr txBox="1"/>
          <p:nvPr/>
        </p:nvSpPr>
        <p:spPr>
          <a:xfrm>
            <a:off x="3937178" y="3893905"/>
            <a:ext cx="10414000" cy="2257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l">
              <a:lnSpc>
                <a:spcPct val="99800"/>
              </a:lnSpc>
              <a:spcBef>
                <a:spcPts val="105"/>
              </a:spcBef>
            </a:pPr>
            <a:r>
              <a:rPr lang="en-US" sz="2850" spc="-45" dirty="0">
                <a:solidFill>
                  <a:srgbClr val="EA5458"/>
                </a:solidFill>
                <a:latin typeface="Lucida Sans Unicode"/>
                <a:cs typeface="Lucida Sans Unicode"/>
              </a:rPr>
              <a:t>Logistic Regression Model</a:t>
            </a:r>
          </a:p>
          <a:p>
            <a:pPr marL="469265" marR="5080" indent="-457200" algn="l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850" spc="-45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469265" marR="5080" indent="-457200" algn="l">
              <a:lnSpc>
                <a:spcPct val="99800"/>
              </a:lnSpc>
              <a:spcBef>
                <a:spcPts val="105"/>
              </a:spcBef>
              <a:buFont typeface="Courier New" panose="02070309020205020404" pitchFamily="49" charset="0"/>
              <a:buChar char="o"/>
            </a:pPr>
            <a:r>
              <a:rPr lang="en-US" sz="2850" spc="-45" dirty="0">
                <a:solidFill>
                  <a:srgbClr val="EA5458"/>
                </a:solidFill>
                <a:latin typeface="Lucida Sans Unicode"/>
                <a:cs typeface="Lucida Sans Unicode"/>
              </a:rPr>
              <a:t>Split data into training and testing sets.</a:t>
            </a:r>
          </a:p>
          <a:p>
            <a:pPr marL="469265" marR="5080" indent="-457200" algn="l">
              <a:lnSpc>
                <a:spcPct val="99800"/>
              </a:lnSpc>
              <a:spcBef>
                <a:spcPts val="105"/>
              </a:spcBef>
              <a:buFont typeface="Courier New" panose="02070309020205020404" pitchFamily="49" charset="0"/>
              <a:buChar char="o"/>
            </a:pPr>
            <a:r>
              <a:rPr lang="en-US" sz="2850" spc="-45" dirty="0">
                <a:solidFill>
                  <a:srgbClr val="EA5458"/>
                </a:solidFill>
                <a:latin typeface="Lucida Sans Unicode"/>
                <a:cs typeface="Lucida Sans Unicode"/>
              </a:rPr>
              <a:t>Handled missing values with </a:t>
            </a:r>
            <a:r>
              <a:rPr lang="en-US" sz="2850" spc="-45" dirty="0" err="1">
                <a:solidFill>
                  <a:srgbClr val="EA5458"/>
                </a:solidFill>
                <a:latin typeface="Lucida Sans Unicode"/>
                <a:cs typeface="Lucida Sans Unicode"/>
              </a:rPr>
              <a:t>SimpleImputer</a:t>
            </a:r>
            <a:r>
              <a:rPr lang="en-US" sz="2850" spc="-45" dirty="0">
                <a:solidFill>
                  <a:srgbClr val="EA5458"/>
                </a:solidFill>
                <a:latin typeface="Lucida Sans Unicode"/>
                <a:cs typeface="Lucida Sans Unicode"/>
              </a:rPr>
              <a:t>.</a:t>
            </a:r>
          </a:p>
          <a:p>
            <a:pPr marL="469265" marR="5080" indent="-457200" algn="l">
              <a:lnSpc>
                <a:spcPct val="99800"/>
              </a:lnSpc>
              <a:spcBef>
                <a:spcPts val="105"/>
              </a:spcBef>
              <a:buFont typeface="Courier New" panose="02070309020205020404" pitchFamily="49" charset="0"/>
              <a:buChar char="o"/>
            </a:pPr>
            <a:r>
              <a:rPr lang="en-US" sz="2850" spc="-45" dirty="0">
                <a:solidFill>
                  <a:srgbClr val="EA5458"/>
                </a:solidFill>
                <a:latin typeface="Lucida Sans Unicode"/>
                <a:cs typeface="Lucida Sans Unicode"/>
              </a:rPr>
              <a:t>Fitted a logistic regression model with </a:t>
            </a:r>
            <a:r>
              <a:rPr lang="en-US" sz="2850" spc="-45" dirty="0" err="1">
                <a:solidFill>
                  <a:srgbClr val="EA5458"/>
                </a:solidFill>
                <a:latin typeface="Lucida Sans Unicode"/>
                <a:cs typeface="Lucida Sans Unicode"/>
              </a:rPr>
              <a:t>max_iter</a:t>
            </a:r>
            <a:r>
              <a:rPr lang="en-US" sz="2850" spc="-45" dirty="0">
                <a:solidFill>
                  <a:srgbClr val="EA5458"/>
                </a:solidFill>
                <a:latin typeface="Lucida Sans Unicode"/>
                <a:cs typeface="Lucida Sans Unicode"/>
              </a:rPr>
              <a:t>=1000.</a:t>
            </a:r>
            <a:endParaRPr sz="28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39947" y="2256472"/>
            <a:ext cx="100076" cy="1007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39947" y="1722958"/>
            <a:ext cx="100076" cy="1000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39947" y="1188720"/>
            <a:ext cx="100076" cy="9972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39947" y="653758"/>
            <a:ext cx="100076" cy="1007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99383" y="2256472"/>
            <a:ext cx="100838" cy="10072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99383" y="1722958"/>
            <a:ext cx="100838" cy="1000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399383" y="1189444"/>
            <a:ext cx="100838" cy="993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399383" y="653758"/>
            <a:ext cx="100838" cy="1007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960977" y="2256472"/>
            <a:ext cx="100076" cy="1007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960977" y="1722958"/>
            <a:ext cx="100076" cy="10001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960977" y="1189444"/>
            <a:ext cx="100076" cy="992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960977" y="653758"/>
            <a:ext cx="100076" cy="10072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521172" y="2791435"/>
            <a:ext cx="101091" cy="10063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521173" y="2256472"/>
            <a:ext cx="100838" cy="10072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7521173" y="1722958"/>
            <a:ext cx="100838" cy="10001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521173" y="1189444"/>
            <a:ext cx="100838" cy="993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521173" y="653758"/>
            <a:ext cx="100838" cy="100725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ctrTitle"/>
          </p:nvPr>
        </p:nvSpPr>
        <p:spPr>
          <a:xfrm>
            <a:off x="3793718" y="2496528"/>
            <a:ext cx="10713263" cy="739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IN" sz="4700" spc="-175" dirty="0"/>
              <a:t>Model Evaluation</a:t>
            </a:r>
            <a:endParaRPr sz="4700" dirty="0"/>
          </a:p>
        </p:txBody>
      </p:sp>
      <p:sp>
        <p:nvSpPr>
          <p:cNvPr id="28" name="object 28"/>
          <p:cNvSpPr txBox="1"/>
          <p:nvPr/>
        </p:nvSpPr>
        <p:spPr>
          <a:xfrm>
            <a:off x="4034820" y="3893900"/>
            <a:ext cx="10219055" cy="36118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l">
              <a:lnSpc>
                <a:spcPct val="99800"/>
              </a:lnSpc>
              <a:spcBef>
                <a:spcPts val="105"/>
              </a:spcBef>
            </a:pPr>
            <a:r>
              <a:rPr lang="en-US" sz="2850" spc="75" dirty="0">
                <a:solidFill>
                  <a:srgbClr val="EA5458"/>
                </a:solidFill>
                <a:latin typeface="Lucida Sans Unicode"/>
                <a:cs typeface="Lucida Sans Unicode"/>
              </a:rPr>
              <a:t>Model Performance Metrics</a:t>
            </a:r>
          </a:p>
          <a:p>
            <a:pPr marL="12700" marR="5080" algn="l">
              <a:lnSpc>
                <a:spcPct val="99800"/>
              </a:lnSpc>
              <a:spcBef>
                <a:spcPts val="105"/>
              </a:spcBef>
            </a:pPr>
            <a:endParaRPr lang="en-US" sz="2850" spc="75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12700" marR="5080" algn="l">
              <a:lnSpc>
                <a:spcPct val="99800"/>
              </a:lnSpc>
              <a:spcBef>
                <a:spcPts val="105"/>
              </a:spcBef>
            </a:pPr>
            <a:r>
              <a:rPr lang="en-US" sz="2850" spc="75" dirty="0">
                <a:solidFill>
                  <a:srgbClr val="EA5458"/>
                </a:solidFill>
                <a:latin typeface="Lucida Sans Unicode"/>
                <a:cs typeface="Lucida Sans Unicode"/>
              </a:rPr>
              <a:t>Evaluated model using:</a:t>
            </a:r>
          </a:p>
          <a:p>
            <a:pPr marL="469900" marR="5080" lvl="1" indent="-457200" algn="l">
              <a:lnSpc>
                <a:spcPct val="99800"/>
              </a:lnSpc>
              <a:spcBef>
                <a:spcPts val="105"/>
              </a:spcBef>
              <a:buFont typeface="Courier New" panose="02070309020205020404" pitchFamily="49" charset="0"/>
              <a:buChar char="o"/>
            </a:pPr>
            <a:r>
              <a:rPr lang="en-US" sz="2850" spc="75" dirty="0">
                <a:solidFill>
                  <a:srgbClr val="EA5458"/>
                </a:solidFill>
                <a:latin typeface="Lucida Sans Unicode"/>
                <a:cs typeface="Lucida Sans Unicode"/>
              </a:rPr>
              <a:t>Accuracy: 90%</a:t>
            </a:r>
          </a:p>
          <a:p>
            <a:pPr marL="469900" marR="5080" lvl="1" indent="-457200" algn="l">
              <a:lnSpc>
                <a:spcPct val="99800"/>
              </a:lnSpc>
              <a:spcBef>
                <a:spcPts val="105"/>
              </a:spcBef>
              <a:buFont typeface="Courier New" panose="02070309020205020404" pitchFamily="49" charset="0"/>
              <a:buChar char="o"/>
            </a:pPr>
            <a:r>
              <a:rPr lang="en-US" sz="2850" spc="75" dirty="0">
                <a:solidFill>
                  <a:srgbClr val="EA5458"/>
                </a:solidFill>
                <a:latin typeface="Lucida Sans Unicode"/>
                <a:cs typeface="Lucida Sans Unicode"/>
              </a:rPr>
              <a:t>Precision: 91%</a:t>
            </a:r>
          </a:p>
          <a:p>
            <a:pPr marL="469900" marR="5080" lvl="1" indent="-457200" algn="l">
              <a:lnSpc>
                <a:spcPct val="99800"/>
              </a:lnSpc>
              <a:spcBef>
                <a:spcPts val="105"/>
              </a:spcBef>
              <a:buFont typeface="Courier New" panose="02070309020205020404" pitchFamily="49" charset="0"/>
              <a:buChar char="o"/>
            </a:pPr>
            <a:r>
              <a:rPr lang="en-US" sz="2850" spc="75" dirty="0">
                <a:solidFill>
                  <a:srgbClr val="EA5458"/>
                </a:solidFill>
                <a:latin typeface="Lucida Sans Unicode"/>
                <a:cs typeface="Lucida Sans Unicode"/>
              </a:rPr>
              <a:t>Recall: 82%</a:t>
            </a:r>
          </a:p>
          <a:p>
            <a:pPr marL="469900" marR="5080" lvl="1" indent="-457200" algn="l">
              <a:lnSpc>
                <a:spcPct val="99800"/>
              </a:lnSpc>
              <a:spcBef>
                <a:spcPts val="105"/>
              </a:spcBef>
              <a:buFont typeface="Courier New" panose="02070309020205020404" pitchFamily="49" charset="0"/>
              <a:buChar char="o"/>
            </a:pPr>
            <a:r>
              <a:rPr lang="en-US" sz="2850" spc="75" dirty="0">
                <a:solidFill>
                  <a:srgbClr val="EA5458"/>
                </a:solidFill>
                <a:latin typeface="Lucida Sans Unicode"/>
                <a:cs typeface="Lucida Sans Unicode"/>
              </a:rPr>
              <a:t>F1 Score: 87%</a:t>
            </a:r>
          </a:p>
          <a:p>
            <a:pPr marL="469900" marR="5080" lvl="1" indent="-457200" algn="l">
              <a:lnSpc>
                <a:spcPct val="99800"/>
              </a:lnSpc>
              <a:spcBef>
                <a:spcPts val="105"/>
              </a:spcBef>
              <a:buFont typeface="Courier New" panose="02070309020205020404" pitchFamily="49" charset="0"/>
              <a:buChar char="o"/>
            </a:pPr>
            <a:r>
              <a:rPr lang="en-US" sz="2850" spc="75" dirty="0">
                <a:solidFill>
                  <a:srgbClr val="EA5458"/>
                </a:solidFill>
                <a:latin typeface="Lucida Sans Unicode"/>
                <a:cs typeface="Lucida Sans Unicode"/>
              </a:rPr>
              <a:t>ROC-AUC Score: 96%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39947" y="2256472"/>
            <a:ext cx="100076" cy="1007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39947" y="653758"/>
            <a:ext cx="100076" cy="1007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99383" y="2256472"/>
            <a:ext cx="100838" cy="10072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399383" y="653758"/>
            <a:ext cx="100838" cy="1007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960977" y="2256472"/>
            <a:ext cx="100076" cy="10072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960977" y="653758"/>
            <a:ext cx="100076" cy="1007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521172" y="2791435"/>
            <a:ext cx="101091" cy="10063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521173" y="2256472"/>
            <a:ext cx="100838" cy="10072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521173" y="653758"/>
            <a:ext cx="100838" cy="10072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040445" y="2419236"/>
            <a:ext cx="6424295" cy="4411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lang="en-US" sz="2800" dirty="0">
                <a:solidFill>
                  <a:srgbClr val="EA5458"/>
                </a:solidFill>
                <a:latin typeface="Lucida Sans Unicode"/>
                <a:cs typeface="Lucida Sans Unicode"/>
              </a:rPr>
              <a:t>Top 5 Important Features</a:t>
            </a:r>
          </a:p>
          <a:p>
            <a:pPr marL="12700" marR="5080">
              <a:lnSpc>
                <a:spcPct val="99900"/>
              </a:lnSpc>
              <a:spcBef>
                <a:spcPts val="100"/>
              </a:spcBef>
            </a:pPr>
            <a:endParaRPr lang="en-US" sz="2800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A5458"/>
                </a:solidFill>
                <a:latin typeface="Lucida Sans Unicode"/>
                <a:cs typeface="Lucida Sans Unicode"/>
              </a:rPr>
              <a:t>Identified top 5 features contributing to the model:</a:t>
            </a: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rgbClr val="EA5458"/>
                </a:solidFill>
                <a:latin typeface="Lucida Sans Unicode"/>
                <a:cs typeface="Lucida Sans Unicode"/>
              </a:rPr>
              <a:t>Tags_Will</a:t>
            </a:r>
            <a:r>
              <a:rPr lang="en-US" sz="2800" dirty="0">
                <a:solidFill>
                  <a:srgbClr val="EA5458"/>
                </a:solidFill>
                <a:latin typeface="Lucida Sans Unicode"/>
                <a:cs typeface="Lucida Sans Unicode"/>
              </a:rPr>
              <a:t> revert after reading the email</a:t>
            </a: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rgbClr val="EA5458"/>
                </a:solidFill>
                <a:latin typeface="Lucida Sans Unicode"/>
                <a:cs typeface="Lucida Sans Unicode"/>
              </a:rPr>
              <a:t>Tags_Lost</a:t>
            </a:r>
            <a:r>
              <a:rPr lang="en-US" sz="2800" dirty="0">
                <a:solidFill>
                  <a:srgbClr val="EA5458"/>
                </a:solidFill>
                <a:latin typeface="Lucida Sans Unicode"/>
                <a:cs typeface="Lucida Sans Unicode"/>
              </a:rPr>
              <a:t> to EINS</a:t>
            </a: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rgbClr val="EA5458"/>
                </a:solidFill>
                <a:latin typeface="Lucida Sans Unicode"/>
                <a:cs typeface="Lucida Sans Unicode"/>
              </a:rPr>
              <a:t>Tags_Closed</a:t>
            </a:r>
            <a:r>
              <a:rPr lang="en-US" sz="2800" dirty="0">
                <a:solidFill>
                  <a:srgbClr val="EA5458"/>
                </a:solidFill>
                <a:latin typeface="Lucida Sans Unicode"/>
                <a:cs typeface="Lucida Sans Unicode"/>
              </a:rPr>
              <a:t> by </a:t>
            </a:r>
            <a:r>
              <a:rPr lang="en-US" sz="2800" dirty="0" err="1">
                <a:solidFill>
                  <a:srgbClr val="EA5458"/>
                </a:solidFill>
                <a:latin typeface="Lucida Sans Unicode"/>
                <a:cs typeface="Lucida Sans Unicode"/>
              </a:rPr>
              <a:t>Horizzon</a:t>
            </a:r>
            <a:endParaRPr lang="en-US" sz="2800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rgbClr val="EA5458"/>
                </a:solidFill>
                <a:latin typeface="Lucida Sans Unicode"/>
                <a:cs typeface="Lucida Sans Unicode"/>
              </a:rPr>
              <a:t>City_Select</a:t>
            </a:r>
            <a:endParaRPr lang="en-US" sz="2800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EA5458"/>
                </a:solidFill>
                <a:latin typeface="Lucida Sans Unicode"/>
                <a:cs typeface="Lucida Sans Unicode"/>
              </a:rPr>
              <a:t>Lead </a:t>
            </a:r>
            <a:r>
              <a:rPr lang="en-US" sz="2800" dirty="0" err="1">
                <a:solidFill>
                  <a:srgbClr val="EA5458"/>
                </a:solidFill>
                <a:latin typeface="Lucida Sans Unicode"/>
                <a:cs typeface="Lucida Sans Unicode"/>
              </a:rPr>
              <a:t>Origin_Lead</a:t>
            </a:r>
            <a:r>
              <a:rPr lang="en-US" sz="2800" dirty="0">
                <a:solidFill>
                  <a:srgbClr val="EA5458"/>
                </a:solidFill>
                <a:latin typeface="Lucida Sans Unicode"/>
                <a:cs typeface="Lucida Sans Unicode"/>
              </a:rPr>
              <a:t> Add Form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040432" y="1015848"/>
            <a:ext cx="65246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b="1" spc="65" dirty="0">
                <a:latin typeface="Arial" panose="020B0604020202020204" pitchFamily="34" charset="0"/>
                <a:cs typeface="Arial" panose="020B0604020202020204" pitchFamily="34" charset="0"/>
              </a:rPr>
              <a:t>Model Interpretation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463212" y="1759889"/>
            <a:ext cx="6487160" cy="6477000"/>
            <a:chOff x="10463212" y="1759889"/>
            <a:chExt cx="6487160" cy="6477000"/>
          </a:xfrm>
        </p:grpSpPr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67975" y="1759889"/>
              <a:ext cx="6476999" cy="64769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463212" y="1759889"/>
              <a:ext cx="6487160" cy="6477000"/>
            </a:xfrm>
            <a:custGeom>
              <a:avLst/>
              <a:gdLst/>
              <a:ahLst/>
              <a:cxnLst/>
              <a:rect l="l" t="t" r="r" b="b"/>
              <a:pathLst>
                <a:path w="6487159" h="6477000">
                  <a:moveTo>
                    <a:pt x="3248088" y="0"/>
                  </a:moveTo>
                  <a:lnTo>
                    <a:pt x="3238563" y="0"/>
                  </a:lnTo>
                  <a:lnTo>
                    <a:pt x="3198770" y="243"/>
                  </a:lnTo>
                  <a:lnTo>
                    <a:pt x="3159013" y="973"/>
                  </a:lnTo>
                  <a:lnTo>
                    <a:pt x="3119280" y="2191"/>
                  </a:lnTo>
                  <a:lnTo>
                    <a:pt x="3079559" y="3898"/>
                  </a:lnTo>
                  <a:lnTo>
                    <a:pt x="3039864" y="6092"/>
                  </a:lnTo>
                  <a:lnTo>
                    <a:pt x="3000216" y="8770"/>
                  </a:lnTo>
                  <a:lnTo>
                    <a:pt x="2960616" y="11937"/>
                  </a:lnTo>
                  <a:lnTo>
                    <a:pt x="2921063" y="15595"/>
                  </a:lnTo>
                  <a:lnTo>
                    <a:pt x="2881558" y="19732"/>
                  </a:lnTo>
                  <a:lnTo>
                    <a:pt x="2842101" y="24352"/>
                  </a:lnTo>
                  <a:lnTo>
                    <a:pt x="2802691" y="29458"/>
                  </a:lnTo>
                  <a:lnTo>
                    <a:pt x="2763329" y="35052"/>
                  </a:lnTo>
                  <a:lnTo>
                    <a:pt x="2724038" y="41122"/>
                  </a:lnTo>
                  <a:lnTo>
                    <a:pt x="2684843" y="47674"/>
                  </a:lnTo>
                  <a:lnTo>
                    <a:pt x="2645743" y="54709"/>
                  </a:lnTo>
                  <a:lnTo>
                    <a:pt x="2606738" y="62230"/>
                  </a:lnTo>
                  <a:lnTo>
                    <a:pt x="2567755" y="70221"/>
                  </a:lnTo>
                  <a:lnTo>
                    <a:pt x="2528903" y="78689"/>
                  </a:lnTo>
                  <a:lnTo>
                    <a:pt x="2490170" y="87633"/>
                  </a:lnTo>
                  <a:lnTo>
                    <a:pt x="2451544" y="97053"/>
                  </a:lnTo>
                  <a:lnTo>
                    <a:pt x="2413111" y="106945"/>
                  </a:lnTo>
                  <a:lnTo>
                    <a:pt x="2374773" y="117306"/>
                  </a:lnTo>
                  <a:lnTo>
                    <a:pt x="2336530" y="128139"/>
                  </a:lnTo>
                  <a:lnTo>
                    <a:pt x="2298382" y="139446"/>
                  </a:lnTo>
                  <a:lnTo>
                    <a:pt x="2260443" y="151213"/>
                  </a:lnTo>
                  <a:lnTo>
                    <a:pt x="2222641" y="163447"/>
                  </a:lnTo>
                  <a:lnTo>
                    <a:pt x="2184984" y="176145"/>
                  </a:lnTo>
                  <a:lnTo>
                    <a:pt x="2147481" y="189306"/>
                  </a:lnTo>
                  <a:lnTo>
                    <a:pt x="2110143" y="202924"/>
                  </a:lnTo>
                  <a:lnTo>
                    <a:pt x="2072979" y="216998"/>
                  </a:lnTo>
                  <a:lnTo>
                    <a:pt x="2035992" y="231529"/>
                  </a:lnTo>
                  <a:lnTo>
                    <a:pt x="1999183" y="246519"/>
                  </a:lnTo>
                  <a:lnTo>
                    <a:pt x="1962554" y="261947"/>
                  </a:lnTo>
                  <a:lnTo>
                    <a:pt x="1926124" y="277825"/>
                  </a:lnTo>
                  <a:lnTo>
                    <a:pt x="1889892" y="294150"/>
                  </a:lnTo>
                  <a:lnTo>
                    <a:pt x="1853857" y="310921"/>
                  </a:lnTo>
                  <a:lnTo>
                    <a:pt x="1818036" y="328140"/>
                  </a:lnTo>
                  <a:lnTo>
                    <a:pt x="1782432" y="345792"/>
                  </a:lnTo>
                  <a:lnTo>
                    <a:pt x="1747047" y="363878"/>
                  </a:lnTo>
                  <a:lnTo>
                    <a:pt x="1711883" y="382397"/>
                  </a:lnTo>
                  <a:lnTo>
                    <a:pt x="1676943" y="401344"/>
                  </a:lnTo>
                  <a:lnTo>
                    <a:pt x="1642246" y="420717"/>
                  </a:lnTo>
                  <a:lnTo>
                    <a:pt x="1607792" y="440516"/>
                  </a:lnTo>
                  <a:lnTo>
                    <a:pt x="1573580" y="460743"/>
                  </a:lnTo>
                  <a:lnTo>
                    <a:pt x="1539614" y="481381"/>
                  </a:lnTo>
                  <a:lnTo>
                    <a:pt x="1505912" y="502434"/>
                  </a:lnTo>
                  <a:lnTo>
                    <a:pt x="1472471" y="523901"/>
                  </a:lnTo>
                  <a:lnTo>
                    <a:pt x="1439291" y="545782"/>
                  </a:lnTo>
                  <a:lnTo>
                    <a:pt x="1406377" y="568063"/>
                  </a:lnTo>
                  <a:lnTo>
                    <a:pt x="1373743" y="590746"/>
                  </a:lnTo>
                  <a:lnTo>
                    <a:pt x="1341389" y="613830"/>
                  </a:lnTo>
                  <a:lnTo>
                    <a:pt x="1309319" y="637311"/>
                  </a:lnTo>
                  <a:lnTo>
                    <a:pt x="1277546" y="661181"/>
                  </a:lnTo>
                  <a:lnTo>
                    <a:pt x="1246070" y="685434"/>
                  </a:lnTo>
                  <a:lnTo>
                    <a:pt x="1214893" y="710074"/>
                  </a:lnTo>
                  <a:lnTo>
                    <a:pt x="1184021" y="735101"/>
                  </a:lnTo>
                  <a:lnTo>
                    <a:pt x="1153452" y="760506"/>
                  </a:lnTo>
                  <a:lnTo>
                    <a:pt x="1123202" y="786279"/>
                  </a:lnTo>
                  <a:lnTo>
                    <a:pt x="1093268" y="812418"/>
                  </a:lnTo>
                  <a:lnTo>
                    <a:pt x="1063650" y="838923"/>
                  </a:lnTo>
                  <a:lnTo>
                    <a:pt x="1034367" y="865796"/>
                  </a:lnTo>
                  <a:lnTo>
                    <a:pt x="1005422" y="893021"/>
                  </a:lnTo>
                  <a:lnTo>
                    <a:pt x="976812" y="920600"/>
                  </a:lnTo>
                  <a:lnTo>
                    <a:pt x="948537" y="948537"/>
                  </a:lnTo>
                  <a:lnTo>
                    <a:pt x="920605" y="976807"/>
                  </a:lnTo>
                  <a:lnTo>
                    <a:pt x="893025" y="1005417"/>
                  </a:lnTo>
                  <a:lnTo>
                    <a:pt x="865798" y="1034366"/>
                  </a:lnTo>
                  <a:lnTo>
                    <a:pt x="838923" y="1063650"/>
                  </a:lnTo>
                  <a:lnTo>
                    <a:pt x="812418" y="1093263"/>
                  </a:lnTo>
                  <a:lnTo>
                    <a:pt x="786279" y="1123195"/>
                  </a:lnTo>
                  <a:lnTo>
                    <a:pt x="760506" y="1153445"/>
                  </a:lnTo>
                  <a:lnTo>
                    <a:pt x="735101" y="1184008"/>
                  </a:lnTo>
                  <a:lnTo>
                    <a:pt x="710079" y="1214893"/>
                  </a:lnTo>
                  <a:lnTo>
                    <a:pt x="685439" y="1246074"/>
                  </a:lnTo>
                  <a:lnTo>
                    <a:pt x="661183" y="1277553"/>
                  </a:lnTo>
                  <a:lnTo>
                    <a:pt x="637311" y="1309331"/>
                  </a:lnTo>
                  <a:lnTo>
                    <a:pt x="613832" y="1341392"/>
                  </a:lnTo>
                  <a:lnTo>
                    <a:pt x="590751" y="1373738"/>
                  </a:lnTo>
                  <a:lnTo>
                    <a:pt x="568068" y="1406367"/>
                  </a:lnTo>
                  <a:lnTo>
                    <a:pt x="545782" y="1439278"/>
                  </a:lnTo>
                  <a:lnTo>
                    <a:pt x="523908" y="1472461"/>
                  </a:lnTo>
                  <a:lnTo>
                    <a:pt x="502443" y="1505905"/>
                  </a:lnTo>
                  <a:lnTo>
                    <a:pt x="481388" y="1539612"/>
                  </a:lnTo>
                  <a:lnTo>
                    <a:pt x="460743" y="1573580"/>
                  </a:lnTo>
                  <a:lnTo>
                    <a:pt x="440522" y="1607792"/>
                  </a:lnTo>
                  <a:lnTo>
                    <a:pt x="420722" y="1642244"/>
                  </a:lnTo>
                  <a:lnTo>
                    <a:pt x="401346" y="1676938"/>
                  </a:lnTo>
                  <a:lnTo>
                    <a:pt x="382397" y="1711871"/>
                  </a:lnTo>
                  <a:lnTo>
                    <a:pt x="363878" y="1747040"/>
                  </a:lnTo>
                  <a:lnTo>
                    <a:pt x="345794" y="1782425"/>
                  </a:lnTo>
                  <a:lnTo>
                    <a:pt x="328145" y="1818030"/>
                  </a:lnTo>
                  <a:lnTo>
                    <a:pt x="310934" y="1853857"/>
                  </a:lnTo>
                  <a:lnTo>
                    <a:pt x="294157" y="1889892"/>
                  </a:lnTo>
                  <a:lnTo>
                    <a:pt x="277831" y="1926123"/>
                  </a:lnTo>
                  <a:lnTo>
                    <a:pt x="261952" y="1962549"/>
                  </a:lnTo>
                  <a:lnTo>
                    <a:pt x="246519" y="1999170"/>
                  </a:lnTo>
                  <a:lnTo>
                    <a:pt x="231534" y="2035985"/>
                  </a:lnTo>
                  <a:lnTo>
                    <a:pt x="217003" y="2072973"/>
                  </a:lnTo>
                  <a:lnTo>
                    <a:pt x="202926" y="2110137"/>
                  </a:lnTo>
                  <a:lnTo>
                    <a:pt x="189306" y="2147481"/>
                  </a:lnTo>
                  <a:lnTo>
                    <a:pt x="176145" y="2184983"/>
                  </a:lnTo>
                  <a:lnTo>
                    <a:pt x="163447" y="2222639"/>
                  </a:lnTo>
                  <a:lnTo>
                    <a:pt x="151213" y="2260448"/>
                  </a:lnTo>
                  <a:lnTo>
                    <a:pt x="139446" y="2298407"/>
                  </a:lnTo>
                  <a:lnTo>
                    <a:pt x="128144" y="2336513"/>
                  </a:lnTo>
                  <a:lnTo>
                    <a:pt x="117311" y="2374746"/>
                  </a:lnTo>
                  <a:lnTo>
                    <a:pt x="106947" y="2413109"/>
                  </a:lnTo>
                  <a:lnTo>
                    <a:pt x="97053" y="2451608"/>
                  </a:lnTo>
                  <a:lnTo>
                    <a:pt x="87633" y="2490219"/>
                  </a:lnTo>
                  <a:lnTo>
                    <a:pt x="78689" y="2528939"/>
                  </a:lnTo>
                  <a:lnTo>
                    <a:pt x="70221" y="2567767"/>
                  </a:lnTo>
                  <a:lnTo>
                    <a:pt x="62230" y="2606700"/>
                  </a:lnTo>
                  <a:lnTo>
                    <a:pt x="54715" y="2645726"/>
                  </a:lnTo>
                  <a:lnTo>
                    <a:pt x="47678" y="2684835"/>
                  </a:lnTo>
                  <a:lnTo>
                    <a:pt x="41123" y="2724027"/>
                  </a:lnTo>
                  <a:lnTo>
                    <a:pt x="35052" y="2763304"/>
                  </a:lnTo>
                  <a:lnTo>
                    <a:pt x="29463" y="2802654"/>
                  </a:lnTo>
                  <a:lnTo>
                    <a:pt x="24357" y="2842066"/>
                  </a:lnTo>
                  <a:lnTo>
                    <a:pt x="19734" y="2881540"/>
                  </a:lnTo>
                  <a:lnTo>
                    <a:pt x="15595" y="2921076"/>
                  </a:lnTo>
                  <a:lnTo>
                    <a:pt x="11942" y="2960650"/>
                  </a:lnTo>
                  <a:lnTo>
                    <a:pt x="8775" y="3000260"/>
                  </a:lnTo>
                  <a:lnTo>
                    <a:pt x="6094" y="3039908"/>
                  </a:lnTo>
                  <a:lnTo>
                    <a:pt x="3898" y="3079597"/>
                  </a:lnTo>
                  <a:lnTo>
                    <a:pt x="2191" y="3119304"/>
                  </a:lnTo>
                  <a:lnTo>
                    <a:pt x="973" y="3159025"/>
                  </a:lnTo>
                  <a:lnTo>
                    <a:pt x="243" y="3198757"/>
                  </a:lnTo>
                  <a:lnTo>
                    <a:pt x="0" y="3238500"/>
                  </a:lnTo>
                  <a:lnTo>
                    <a:pt x="243" y="3278242"/>
                  </a:lnTo>
                  <a:lnTo>
                    <a:pt x="973" y="3317975"/>
                  </a:lnTo>
                  <a:lnTo>
                    <a:pt x="2191" y="3357695"/>
                  </a:lnTo>
                  <a:lnTo>
                    <a:pt x="3898" y="3397402"/>
                  </a:lnTo>
                  <a:lnTo>
                    <a:pt x="6094" y="3437085"/>
                  </a:lnTo>
                  <a:lnTo>
                    <a:pt x="8775" y="3476734"/>
                  </a:lnTo>
                  <a:lnTo>
                    <a:pt x="11942" y="3516347"/>
                  </a:lnTo>
                  <a:lnTo>
                    <a:pt x="15595" y="3555923"/>
                  </a:lnTo>
                  <a:lnTo>
                    <a:pt x="19734" y="3595452"/>
                  </a:lnTo>
                  <a:lnTo>
                    <a:pt x="24357" y="3634922"/>
                  </a:lnTo>
                  <a:lnTo>
                    <a:pt x="29463" y="3674333"/>
                  </a:lnTo>
                  <a:lnTo>
                    <a:pt x="35052" y="3713683"/>
                  </a:lnTo>
                  <a:lnTo>
                    <a:pt x="41123" y="3752961"/>
                  </a:lnTo>
                  <a:lnTo>
                    <a:pt x="47678" y="3792158"/>
                  </a:lnTo>
                  <a:lnTo>
                    <a:pt x="54715" y="3831271"/>
                  </a:lnTo>
                  <a:lnTo>
                    <a:pt x="62230" y="3870299"/>
                  </a:lnTo>
                  <a:lnTo>
                    <a:pt x="70221" y="3909231"/>
                  </a:lnTo>
                  <a:lnTo>
                    <a:pt x="78689" y="3948055"/>
                  </a:lnTo>
                  <a:lnTo>
                    <a:pt x="87633" y="3986774"/>
                  </a:lnTo>
                  <a:lnTo>
                    <a:pt x="97053" y="4025392"/>
                  </a:lnTo>
                  <a:lnTo>
                    <a:pt x="106947" y="4063884"/>
                  </a:lnTo>
                  <a:lnTo>
                    <a:pt x="117311" y="4102247"/>
                  </a:lnTo>
                  <a:lnTo>
                    <a:pt x="128144" y="4140479"/>
                  </a:lnTo>
                  <a:lnTo>
                    <a:pt x="139446" y="4178579"/>
                  </a:lnTo>
                  <a:lnTo>
                    <a:pt x="151213" y="4216544"/>
                  </a:lnTo>
                  <a:lnTo>
                    <a:pt x="163447" y="4254354"/>
                  </a:lnTo>
                  <a:lnTo>
                    <a:pt x="176145" y="4292011"/>
                  </a:lnTo>
                  <a:lnTo>
                    <a:pt x="189306" y="4329518"/>
                  </a:lnTo>
                  <a:lnTo>
                    <a:pt x="202926" y="4366854"/>
                  </a:lnTo>
                  <a:lnTo>
                    <a:pt x="217003" y="4404015"/>
                  </a:lnTo>
                  <a:lnTo>
                    <a:pt x="231534" y="4441002"/>
                  </a:lnTo>
                  <a:lnTo>
                    <a:pt x="246519" y="4477816"/>
                  </a:lnTo>
                  <a:lnTo>
                    <a:pt x="261952" y="4514445"/>
                  </a:lnTo>
                  <a:lnTo>
                    <a:pt x="277831" y="4550873"/>
                  </a:lnTo>
                  <a:lnTo>
                    <a:pt x="294157" y="4587101"/>
                  </a:lnTo>
                  <a:lnTo>
                    <a:pt x="310934" y="4623130"/>
                  </a:lnTo>
                  <a:lnTo>
                    <a:pt x="328145" y="4658956"/>
                  </a:lnTo>
                  <a:lnTo>
                    <a:pt x="345794" y="4694561"/>
                  </a:lnTo>
                  <a:lnTo>
                    <a:pt x="363878" y="4729947"/>
                  </a:lnTo>
                  <a:lnTo>
                    <a:pt x="382397" y="4765116"/>
                  </a:lnTo>
                  <a:lnTo>
                    <a:pt x="401346" y="4800049"/>
                  </a:lnTo>
                  <a:lnTo>
                    <a:pt x="420722" y="4834744"/>
                  </a:lnTo>
                  <a:lnTo>
                    <a:pt x="440522" y="4869200"/>
                  </a:lnTo>
                  <a:lnTo>
                    <a:pt x="460743" y="4903419"/>
                  </a:lnTo>
                  <a:lnTo>
                    <a:pt x="481388" y="4937380"/>
                  </a:lnTo>
                  <a:lnTo>
                    <a:pt x="502443" y="4971083"/>
                  </a:lnTo>
                  <a:lnTo>
                    <a:pt x="523908" y="5004526"/>
                  </a:lnTo>
                  <a:lnTo>
                    <a:pt x="545782" y="5037709"/>
                  </a:lnTo>
                  <a:lnTo>
                    <a:pt x="568068" y="5070620"/>
                  </a:lnTo>
                  <a:lnTo>
                    <a:pt x="590751" y="5103250"/>
                  </a:lnTo>
                  <a:lnTo>
                    <a:pt x="613832" y="5135599"/>
                  </a:lnTo>
                  <a:lnTo>
                    <a:pt x="637311" y="5167668"/>
                  </a:lnTo>
                  <a:lnTo>
                    <a:pt x="661183" y="5199445"/>
                  </a:lnTo>
                  <a:lnTo>
                    <a:pt x="685439" y="5230923"/>
                  </a:lnTo>
                  <a:lnTo>
                    <a:pt x="710079" y="5262101"/>
                  </a:lnTo>
                  <a:lnTo>
                    <a:pt x="735101" y="5292979"/>
                  </a:lnTo>
                  <a:lnTo>
                    <a:pt x="760506" y="5323547"/>
                  </a:lnTo>
                  <a:lnTo>
                    <a:pt x="786279" y="5353796"/>
                  </a:lnTo>
                  <a:lnTo>
                    <a:pt x="812418" y="5383726"/>
                  </a:lnTo>
                  <a:lnTo>
                    <a:pt x="838923" y="5413336"/>
                  </a:lnTo>
                  <a:lnTo>
                    <a:pt x="865798" y="5442626"/>
                  </a:lnTo>
                  <a:lnTo>
                    <a:pt x="893025" y="5471576"/>
                  </a:lnTo>
                  <a:lnTo>
                    <a:pt x="920605" y="5500187"/>
                  </a:lnTo>
                  <a:lnTo>
                    <a:pt x="948537" y="5528462"/>
                  </a:lnTo>
                  <a:lnTo>
                    <a:pt x="976812" y="5556394"/>
                  </a:lnTo>
                  <a:lnTo>
                    <a:pt x="1005422" y="5583972"/>
                  </a:lnTo>
                  <a:lnTo>
                    <a:pt x="1034367" y="5611196"/>
                  </a:lnTo>
                  <a:lnTo>
                    <a:pt x="1063650" y="5638063"/>
                  </a:lnTo>
                  <a:lnTo>
                    <a:pt x="1093268" y="5664576"/>
                  </a:lnTo>
                  <a:lnTo>
                    <a:pt x="1123202" y="5690717"/>
                  </a:lnTo>
                  <a:lnTo>
                    <a:pt x="1153452" y="5716487"/>
                  </a:lnTo>
                  <a:lnTo>
                    <a:pt x="1184021" y="5741885"/>
                  </a:lnTo>
                  <a:lnTo>
                    <a:pt x="1214893" y="5766915"/>
                  </a:lnTo>
                  <a:lnTo>
                    <a:pt x="1246070" y="5791558"/>
                  </a:lnTo>
                  <a:lnTo>
                    <a:pt x="1277546" y="5815816"/>
                  </a:lnTo>
                  <a:lnTo>
                    <a:pt x="1309319" y="5839688"/>
                  </a:lnTo>
                  <a:lnTo>
                    <a:pt x="1341389" y="5863167"/>
                  </a:lnTo>
                  <a:lnTo>
                    <a:pt x="1373743" y="5886246"/>
                  </a:lnTo>
                  <a:lnTo>
                    <a:pt x="1406377" y="5908925"/>
                  </a:lnTo>
                  <a:lnTo>
                    <a:pt x="1439291" y="5931204"/>
                  </a:lnTo>
                  <a:lnTo>
                    <a:pt x="1472471" y="5953086"/>
                  </a:lnTo>
                  <a:lnTo>
                    <a:pt x="1505912" y="5974553"/>
                  </a:lnTo>
                  <a:lnTo>
                    <a:pt x="1539614" y="5995605"/>
                  </a:lnTo>
                  <a:lnTo>
                    <a:pt x="1573580" y="6016244"/>
                  </a:lnTo>
                  <a:lnTo>
                    <a:pt x="1607792" y="6036470"/>
                  </a:lnTo>
                  <a:lnTo>
                    <a:pt x="1642246" y="6056271"/>
                  </a:lnTo>
                  <a:lnTo>
                    <a:pt x="1676943" y="6075647"/>
                  </a:lnTo>
                  <a:lnTo>
                    <a:pt x="1711883" y="6094603"/>
                  </a:lnTo>
                  <a:lnTo>
                    <a:pt x="1747047" y="6113120"/>
                  </a:lnTo>
                  <a:lnTo>
                    <a:pt x="1782432" y="6131201"/>
                  </a:lnTo>
                  <a:lnTo>
                    <a:pt x="1818036" y="6148849"/>
                  </a:lnTo>
                  <a:lnTo>
                    <a:pt x="1853857" y="6166065"/>
                  </a:lnTo>
                  <a:lnTo>
                    <a:pt x="1889892" y="6182836"/>
                  </a:lnTo>
                  <a:lnTo>
                    <a:pt x="1926124" y="6199163"/>
                  </a:lnTo>
                  <a:lnTo>
                    <a:pt x="1962554" y="6215045"/>
                  </a:lnTo>
                  <a:lnTo>
                    <a:pt x="1999183" y="6230480"/>
                  </a:lnTo>
                  <a:lnTo>
                    <a:pt x="2035992" y="6245465"/>
                  </a:lnTo>
                  <a:lnTo>
                    <a:pt x="2072979" y="6259995"/>
                  </a:lnTo>
                  <a:lnTo>
                    <a:pt x="2110143" y="6274067"/>
                  </a:lnTo>
                  <a:lnTo>
                    <a:pt x="2147481" y="6287681"/>
                  </a:lnTo>
                  <a:lnTo>
                    <a:pt x="2184984" y="6300842"/>
                  </a:lnTo>
                  <a:lnTo>
                    <a:pt x="2222641" y="6313541"/>
                  </a:lnTo>
                  <a:lnTo>
                    <a:pt x="2260443" y="6325778"/>
                  </a:lnTo>
                  <a:lnTo>
                    <a:pt x="2298382" y="6337554"/>
                  </a:lnTo>
                  <a:lnTo>
                    <a:pt x="2336530" y="6348855"/>
                  </a:lnTo>
                  <a:lnTo>
                    <a:pt x="2374773" y="6359687"/>
                  </a:lnTo>
                  <a:lnTo>
                    <a:pt x="2413111" y="6370047"/>
                  </a:lnTo>
                  <a:lnTo>
                    <a:pt x="2451544" y="6379933"/>
                  </a:lnTo>
                  <a:lnTo>
                    <a:pt x="2490170" y="6389361"/>
                  </a:lnTo>
                  <a:lnTo>
                    <a:pt x="2528903" y="6398309"/>
                  </a:lnTo>
                  <a:lnTo>
                    <a:pt x="2567755" y="6406778"/>
                  </a:lnTo>
                  <a:lnTo>
                    <a:pt x="2606738" y="6414770"/>
                  </a:lnTo>
                  <a:lnTo>
                    <a:pt x="2645743" y="6422283"/>
                  </a:lnTo>
                  <a:lnTo>
                    <a:pt x="2684843" y="6429316"/>
                  </a:lnTo>
                  <a:lnTo>
                    <a:pt x="2724038" y="6435870"/>
                  </a:lnTo>
                  <a:lnTo>
                    <a:pt x="2763329" y="6441948"/>
                  </a:lnTo>
                  <a:lnTo>
                    <a:pt x="2802691" y="6447536"/>
                  </a:lnTo>
                  <a:lnTo>
                    <a:pt x="2842101" y="6452643"/>
                  </a:lnTo>
                  <a:lnTo>
                    <a:pt x="2881558" y="6457266"/>
                  </a:lnTo>
                  <a:lnTo>
                    <a:pt x="2921063" y="6461404"/>
                  </a:lnTo>
                  <a:lnTo>
                    <a:pt x="2960616" y="6465057"/>
                  </a:lnTo>
                  <a:lnTo>
                    <a:pt x="3000216" y="6468224"/>
                  </a:lnTo>
                  <a:lnTo>
                    <a:pt x="3039864" y="6470905"/>
                  </a:lnTo>
                  <a:lnTo>
                    <a:pt x="3079559" y="6473101"/>
                  </a:lnTo>
                  <a:lnTo>
                    <a:pt x="3119280" y="6474803"/>
                  </a:lnTo>
                  <a:lnTo>
                    <a:pt x="3159013" y="6476022"/>
                  </a:lnTo>
                  <a:lnTo>
                    <a:pt x="3198770" y="6476755"/>
                  </a:lnTo>
                  <a:lnTo>
                    <a:pt x="3238563" y="6477000"/>
                  </a:lnTo>
                  <a:lnTo>
                    <a:pt x="3248088" y="6477000"/>
                  </a:lnTo>
                  <a:lnTo>
                    <a:pt x="3287807" y="6476755"/>
                  </a:lnTo>
                  <a:lnTo>
                    <a:pt x="3327527" y="6476022"/>
                  </a:lnTo>
                  <a:lnTo>
                    <a:pt x="3367246" y="6474803"/>
                  </a:lnTo>
                  <a:lnTo>
                    <a:pt x="3406965" y="6473101"/>
                  </a:lnTo>
                  <a:lnTo>
                    <a:pt x="3446660" y="6470905"/>
                  </a:lnTo>
                  <a:lnTo>
                    <a:pt x="3486308" y="6468224"/>
                  </a:lnTo>
                  <a:lnTo>
                    <a:pt x="3525908" y="6465057"/>
                  </a:lnTo>
                  <a:lnTo>
                    <a:pt x="3565461" y="6461404"/>
                  </a:lnTo>
                  <a:lnTo>
                    <a:pt x="3604966" y="6457266"/>
                  </a:lnTo>
                  <a:lnTo>
                    <a:pt x="3644423" y="6452643"/>
                  </a:lnTo>
                  <a:lnTo>
                    <a:pt x="3683833" y="6447536"/>
                  </a:lnTo>
                  <a:lnTo>
                    <a:pt x="3723195" y="6441948"/>
                  </a:lnTo>
                  <a:lnTo>
                    <a:pt x="3762486" y="6435870"/>
                  </a:lnTo>
                  <a:lnTo>
                    <a:pt x="3801681" y="6429316"/>
                  </a:lnTo>
                  <a:lnTo>
                    <a:pt x="3840781" y="6422283"/>
                  </a:lnTo>
                  <a:lnTo>
                    <a:pt x="3879786" y="6414770"/>
                  </a:lnTo>
                  <a:lnTo>
                    <a:pt x="3918767" y="6406778"/>
                  </a:lnTo>
                  <a:lnTo>
                    <a:pt x="3957605" y="6398309"/>
                  </a:lnTo>
                  <a:lnTo>
                    <a:pt x="3996301" y="6389361"/>
                  </a:lnTo>
                  <a:lnTo>
                    <a:pt x="4034853" y="6379933"/>
                  </a:lnTo>
                  <a:lnTo>
                    <a:pt x="4073360" y="6370047"/>
                  </a:lnTo>
                  <a:lnTo>
                    <a:pt x="4111736" y="6359687"/>
                  </a:lnTo>
                  <a:lnTo>
                    <a:pt x="4149992" y="6348855"/>
                  </a:lnTo>
                  <a:lnTo>
                    <a:pt x="4188142" y="6337554"/>
                  </a:lnTo>
                  <a:lnTo>
                    <a:pt x="4226075" y="6325778"/>
                  </a:lnTo>
                  <a:lnTo>
                    <a:pt x="4263866" y="6313541"/>
                  </a:lnTo>
                  <a:lnTo>
                    <a:pt x="4301513" y="6300842"/>
                  </a:lnTo>
                  <a:lnTo>
                    <a:pt x="4339018" y="6287681"/>
                  </a:lnTo>
                  <a:lnTo>
                    <a:pt x="4376358" y="6274067"/>
                  </a:lnTo>
                  <a:lnTo>
                    <a:pt x="4413519" y="6259995"/>
                  </a:lnTo>
                  <a:lnTo>
                    <a:pt x="4450514" y="6245465"/>
                  </a:lnTo>
                  <a:lnTo>
                    <a:pt x="4487354" y="6230480"/>
                  </a:lnTo>
                  <a:lnTo>
                    <a:pt x="4523950" y="6215045"/>
                  </a:lnTo>
                  <a:lnTo>
                    <a:pt x="4560379" y="6199163"/>
                  </a:lnTo>
                  <a:lnTo>
                    <a:pt x="4596618" y="6182836"/>
                  </a:lnTo>
                  <a:lnTo>
                    <a:pt x="4632642" y="6166065"/>
                  </a:lnTo>
                  <a:lnTo>
                    <a:pt x="4668454" y="6148849"/>
                  </a:lnTo>
                  <a:lnTo>
                    <a:pt x="4704064" y="6131201"/>
                  </a:lnTo>
                  <a:lnTo>
                    <a:pt x="4739459" y="6113120"/>
                  </a:lnTo>
                  <a:lnTo>
                    <a:pt x="4774628" y="6094603"/>
                  </a:lnTo>
                  <a:lnTo>
                    <a:pt x="4809561" y="6075647"/>
                  </a:lnTo>
                  <a:lnTo>
                    <a:pt x="4844256" y="6056271"/>
                  </a:lnTo>
                  <a:lnTo>
                    <a:pt x="4878713" y="6036470"/>
                  </a:lnTo>
                  <a:lnTo>
                    <a:pt x="4912931" y="6016244"/>
                  </a:lnTo>
                  <a:lnTo>
                    <a:pt x="4946910" y="5995605"/>
                  </a:lnTo>
                  <a:lnTo>
                    <a:pt x="4980638" y="5974553"/>
                  </a:lnTo>
                  <a:lnTo>
                    <a:pt x="5014104" y="5953086"/>
                  </a:lnTo>
                  <a:lnTo>
                    <a:pt x="5047297" y="5931204"/>
                  </a:lnTo>
                  <a:lnTo>
                    <a:pt x="5080206" y="5908925"/>
                  </a:lnTo>
                  <a:lnTo>
                    <a:pt x="5112829" y="5886246"/>
                  </a:lnTo>
                  <a:lnTo>
                    <a:pt x="5145166" y="5863167"/>
                  </a:lnTo>
                  <a:lnTo>
                    <a:pt x="5177218" y="5839688"/>
                  </a:lnTo>
                  <a:lnTo>
                    <a:pt x="5208984" y="5815816"/>
                  </a:lnTo>
                  <a:lnTo>
                    <a:pt x="5240464" y="5791558"/>
                  </a:lnTo>
                  <a:lnTo>
                    <a:pt x="5271658" y="5766915"/>
                  </a:lnTo>
                  <a:lnTo>
                    <a:pt x="5302567" y="5741885"/>
                  </a:lnTo>
                  <a:lnTo>
                    <a:pt x="5333093" y="5716487"/>
                  </a:lnTo>
                  <a:lnTo>
                    <a:pt x="5363321" y="5690717"/>
                  </a:lnTo>
                  <a:lnTo>
                    <a:pt x="5393239" y="5664576"/>
                  </a:lnTo>
                  <a:lnTo>
                    <a:pt x="5422836" y="5638063"/>
                  </a:lnTo>
                  <a:lnTo>
                    <a:pt x="5452121" y="5611196"/>
                  </a:lnTo>
                  <a:lnTo>
                    <a:pt x="5481097" y="5583972"/>
                  </a:lnTo>
                  <a:lnTo>
                    <a:pt x="5509740" y="5556394"/>
                  </a:lnTo>
                  <a:lnTo>
                    <a:pt x="5538025" y="5528462"/>
                  </a:lnTo>
                  <a:lnTo>
                    <a:pt x="5565937" y="5500187"/>
                  </a:lnTo>
                  <a:lnTo>
                    <a:pt x="5593492" y="5471576"/>
                  </a:lnTo>
                  <a:lnTo>
                    <a:pt x="5620714" y="5442626"/>
                  </a:lnTo>
                  <a:lnTo>
                    <a:pt x="5647626" y="5413336"/>
                  </a:lnTo>
                  <a:lnTo>
                    <a:pt x="5674108" y="5383726"/>
                  </a:lnTo>
                  <a:lnTo>
                    <a:pt x="5700220" y="5353796"/>
                  </a:lnTo>
                  <a:lnTo>
                    <a:pt x="5725975" y="5323547"/>
                  </a:lnTo>
                  <a:lnTo>
                    <a:pt x="5751385" y="5292979"/>
                  </a:lnTo>
                  <a:lnTo>
                    <a:pt x="5776434" y="5262101"/>
                  </a:lnTo>
                  <a:lnTo>
                    <a:pt x="5801090" y="5230923"/>
                  </a:lnTo>
                  <a:lnTo>
                    <a:pt x="5825341" y="5199445"/>
                  </a:lnTo>
                  <a:lnTo>
                    <a:pt x="5849175" y="5167668"/>
                  </a:lnTo>
                  <a:lnTo>
                    <a:pt x="5872680" y="5135599"/>
                  </a:lnTo>
                  <a:lnTo>
                    <a:pt x="5895768" y="5103250"/>
                  </a:lnTo>
                  <a:lnTo>
                    <a:pt x="5918452" y="5070620"/>
                  </a:lnTo>
                  <a:lnTo>
                    <a:pt x="5940742" y="5037709"/>
                  </a:lnTo>
                  <a:lnTo>
                    <a:pt x="5962628" y="5004526"/>
                  </a:lnTo>
                  <a:lnTo>
                    <a:pt x="5984097" y="4971083"/>
                  </a:lnTo>
                  <a:lnTo>
                    <a:pt x="6005161" y="4937380"/>
                  </a:lnTo>
                  <a:lnTo>
                    <a:pt x="6025832" y="4903419"/>
                  </a:lnTo>
                  <a:lnTo>
                    <a:pt x="6046021" y="4869200"/>
                  </a:lnTo>
                  <a:lnTo>
                    <a:pt x="6065805" y="4834744"/>
                  </a:lnTo>
                  <a:lnTo>
                    <a:pt x="6085161" y="4800049"/>
                  </a:lnTo>
                  <a:lnTo>
                    <a:pt x="6104064" y="4765116"/>
                  </a:lnTo>
                  <a:lnTo>
                    <a:pt x="6122612" y="4729947"/>
                  </a:lnTo>
                  <a:lnTo>
                    <a:pt x="6140719" y="4694561"/>
                  </a:lnTo>
                  <a:lnTo>
                    <a:pt x="6158374" y="4658956"/>
                  </a:lnTo>
                  <a:lnTo>
                    <a:pt x="6175565" y="4623130"/>
                  </a:lnTo>
                  <a:lnTo>
                    <a:pt x="6192377" y="4587101"/>
                  </a:lnTo>
                  <a:lnTo>
                    <a:pt x="6208712" y="4550873"/>
                  </a:lnTo>
                  <a:lnTo>
                    <a:pt x="6224571" y="4514445"/>
                  </a:lnTo>
                  <a:lnTo>
                    <a:pt x="6239954" y="4477816"/>
                  </a:lnTo>
                  <a:lnTo>
                    <a:pt x="6254958" y="4441002"/>
                  </a:lnTo>
                  <a:lnTo>
                    <a:pt x="6269497" y="4404015"/>
                  </a:lnTo>
                  <a:lnTo>
                    <a:pt x="6283585" y="4366854"/>
                  </a:lnTo>
                  <a:lnTo>
                    <a:pt x="6297231" y="4329518"/>
                  </a:lnTo>
                  <a:lnTo>
                    <a:pt x="6310350" y="4292011"/>
                  </a:lnTo>
                  <a:lnTo>
                    <a:pt x="6323028" y="4254354"/>
                  </a:lnTo>
                  <a:lnTo>
                    <a:pt x="6335254" y="4216544"/>
                  </a:lnTo>
                  <a:lnTo>
                    <a:pt x="6347015" y="4178579"/>
                  </a:lnTo>
                  <a:lnTo>
                    <a:pt x="6358376" y="4140479"/>
                  </a:lnTo>
                  <a:lnTo>
                    <a:pt x="6369224" y="4102247"/>
                  </a:lnTo>
                  <a:lnTo>
                    <a:pt x="6379573" y="4063884"/>
                  </a:lnTo>
                  <a:lnTo>
                    <a:pt x="6389433" y="4025392"/>
                  </a:lnTo>
                  <a:lnTo>
                    <a:pt x="6398891" y="3986774"/>
                  </a:lnTo>
                  <a:lnTo>
                    <a:pt x="6407848" y="3948055"/>
                  </a:lnTo>
                  <a:lnTo>
                    <a:pt x="6416329" y="3909231"/>
                  </a:lnTo>
                  <a:lnTo>
                    <a:pt x="6424358" y="3870299"/>
                  </a:lnTo>
                  <a:lnTo>
                    <a:pt x="6431835" y="3831271"/>
                  </a:lnTo>
                  <a:lnTo>
                    <a:pt x="6438836" y="3792158"/>
                  </a:lnTo>
                  <a:lnTo>
                    <a:pt x="6445361" y="3752961"/>
                  </a:lnTo>
                  <a:lnTo>
                    <a:pt x="6451409" y="3713683"/>
                  </a:lnTo>
                  <a:lnTo>
                    <a:pt x="6457055" y="3674333"/>
                  </a:lnTo>
                  <a:lnTo>
                    <a:pt x="6462188" y="3634922"/>
                  </a:lnTo>
                  <a:lnTo>
                    <a:pt x="6466822" y="3595452"/>
                  </a:lnTo>
                  <a:lnTo>
                    <a:pt x="6470967" y="3555923"/>
                  </a:lnTo>
                  <a:lnTo>
                    <a:pt x="6474614" y="3516347"/>
                  </a:lnTo>
                  <a:lnTo>
                    <a:pt x="6477762" y="3476734"/>
                  </a:lnTo>
                  <a:lnTo>
                    <a:pt x="6480433" y="3437085"/>
                  </a:lnTo>
                  <a:lnTo>
                    <a:pt x="6482651" y="3397402"/>
                  </a:lnTo>
                  <a:lnTo>
                    <a:pt x="6484338" y="3357695"/>
                  </a:lnTo>
                  <a:lnTo>
                    <a:pt x="6485572" y="3317975"/>
                  </a:lnTo>
                  <a:lnTo>
                    <a:pt x="6486330" y="3278242"/>
                  </a:lnTo>
                  <a:lnTo>
                    <a:pt x="6486588" y="3238500"/>
                  </a:lnTo>
                  <a:lnTo>
                    <a:pt x="6486330" y="3198757"/>
                  </a:lnTo>
                  <a:lnTo>
                    <a:pt x="6485572" y="3159025"/>
                  </a:lnTo>
                  <a:lnTo>
                    <a:pt x="6484338" y="3119304"/>
                  </a:lnTo>
                  <a:lnTo>
                    <a:pt x="6482651" y="3079597"/>
                  </a:lnTo>
                  <a:lnTo>
                    <a:pt x="6480433" y="3039908"/>
                  </a:lnTo>
                  <a:lnTo>
                    <a:pt x="6477762" y="3000260"/>
                  </a:lnTo>
                  <a:lnTo>
                    <a:pt x="6474614" y="2960650"/>
                  </a:lnTo>
                  <a:lnTo>
                    <a:pt x="6470967" y="2921076"/>
                  </a:lnTo>
                  <a:lnTo>
                    <a:pt x="6466822" y="2881540"/>
                  </a:lnTo>
                  <a:lnTo>
                    <a:pt x="6462188" y="2842066"/>
                  </a:lnTo>
                  <a:lnTo>
                    <a:pt x="6457055" y="2802654"/>
                  </a:lnTo>
                  <a:lnTo>
                    <a:pt x="6451409" y="2763304"/>
                  </a:lnTo>
                  <a:lnTo>
                    <a:pt x="6445361" y="2724027"/>
                  </a:lnTo>
                  <a:lnTo>
                    <a:pt x="6438836" y="2684835"/>
                  </a:lnTo>
                  <a:lnTo>
                    <a:pt x="6431835" y="2645726"/>
                  </a:lnTo>
                  <a:lnTo>
                    <a:pt x="6424358" y="2606700"/>
                  </a:lnTo>
                  <a:lnTo>
                    <a:pt x="6416329" y="2567767"/>
                  </a:lnTo>
                  <a:lnTo>
                    <a:pt x="6407848" y="2528939"/>
                  </a:lnTo>
                  <a:lnTo>
                    <a:pt x="6398891" y="2490219"/>
                  </a:lnTo>
                  <a:lnTo>
                    <a:pt x="6389433" y="2451608"/>
                  </a:lnTo>
                  <a:lnTo>
                    <a:pt x="6379573" y="2413109"/>
                  </a:lnTo>
                  <a:lnTo>
                    <a:pt x="6369224" y="2374746"/>
                  </a:lnTo>
                  <a:lnTo>
                    <a:pt x="6358376" y="2336513"/>
                  </a:lnTo>
                  <a:lnTo>
                    <a:pt x="6347015" y="2298407"/>
                  </a:lnTo>
                  <a:lnTo>
                    <a:pt x="6335254" y="2260448"/>
                  </a:lnTo>
                  <a:lnTo>
                    <a:pt x="6323028" y="2222639"/>
                  </a:lnTo>
                  <a:lnTo>
                    <a:pt x="6310350" y="2184983"/>
                  </a:lnTo>
                  <a:lnTo>
                    <a:pt x="6297231" y="2147481"/>
                  </a:lnTo>
                  <a:lnTo>
                    <a:pt x="6283585" y="2110137"/>
                  </a:lnTo>
                  <a:lnTo>
                    <a:pt x="6269497" y="2072973"/>
                  </a:lnTo>
                  <a:lnTo>
                    <a:pt x="6254958" y="2035985"/>
                  </a:lnTo>
                  <a:lnTo>
                    <a:pt x="6239954" y="1999170"/>
                  </a:lnTo>
                  <a:lnTo>
                    <a:pt x="6224571" y="1962549"/>
                  </a:lnTo>
                  <a:lnTo>
                    <a:pt x="6208712" y="1926123"/>
                  </a:lnTo>
                  <a:lnTo>
                    <a:pt x="6192377" y="1889892"/>
                  </a:lnTo>
                  <a:lnTo>
                    <a:pt x="6175565" y="1853857"/>
                  </a:lnTo>
                  <a:lnTo>
                    <a:pt x="6158374" y="1818030"/>
                  </a:lnTo>
                  <a:lnTo>
                    <a:pt x="6140719" y="1782425"/>
                  </a:lnTo>
                  <a:lnTo>
                    <a:pt x="6122612" y="1747040"/>
                  </a:lnTo>
                  <a:lnTo>
                    <a:pt x="6104064" y="1711871"/>
                  </a:lnTo>
                  <a:lnTo>
                    <a:pt x="6085161" y="1676938"/>
                  </a:lnTo>
                  <a:lnTo>
                    <a:pt x="6065805" y="1642244"/>
                  </a:lnTo>
                  <a:lnTo>
                    <a:pt x="6046021" y="1607792"/>
                  </a:lnTo>
                  <a:lnTo>
                    <a:pt x="6025832" y="1573580"/>
                  </a:lnTo>
                  <a:lnTo>
                    <a:pt x="6005161" y="1539612"/>
                  </a:lnTo>
                  <a:lnTo>
                    <a:pt x="5984097" y="1505905"/>
                  </a:lnTo>
                  <a:lnTo>
                    <a:pt x="5962628" y="1472461"/>
                  </a:lnTo>
                  <a:lnTo>
                    <a:pt x="5940742" y="1439278"/>
                  </a:lnTo>
                  <a:lnTo>
                    <a:pt x="5918452" y="1406367"/>
                  </a:lnTo>
                  <a:lnTo>
                    <a:pt x="5895768" y="1373738"/>
                  </a:lnTo>
                  <a:lnTo>
                    <a:pt x="5872680" y="1341392"/>
                  </a:lnTo>
                  <a:lnTo>
                    <a:pt x="5849175" y="1309331"/>
                  </a:lnTo>
                  <a:lnTo>
                    <a:pt x="5825341" y="1277553"/>
                  </a:lnTo>
                  <a:lnTo>
                    <a:pt x="5801090" y="1246074"/>
                  </a:lnTo>
                  <a:lnTo>
                    <a:pt x="5776434" y="1214893"/>
                  </a:lnTo>
                  <a:lnTo>
                    <a:pt x="5751385" y="1184008"/>
                  </a:lnTo>
                  <a:lnTo>
                    <a:pt x="5725975" y="1153445"/>
                  </a:lnTo>
                  <a:lnTo>
                    <a:pt x="5700220" y="1123195"/>
                  </a:lnTo>
                  <a:lnTo>
                    <a:pt x="5674108" y="1093263"/>
                  </a:lnTo>
                  <a:lnTo>
                    <a:pt x="5647626" y="1063650"/>
                  </a:lnTo>
                  <a:lnTo>
                    <a:pt x="5620714" y="1034366"/>
                  </a:lnTo>
                  <a:lnTo>
                    <a:pt x="5593492" y="1005417"/>
                  </a:lnTo>
                  <a:lnTo>
                    <a:pt x="5565937" y="976807"/>
                  </a:lnTo>
                  <a:lnTo>
                    <a:pt x="5538025" y="948537"/>
                  </a:lnTo>
                  <a:lnTo>
                    <a:pt x="5509740" y="920600"/>
                  </a:lnTo>
                  <a:lnTo>
                    <a:pt x="5481097" y="893021"/>
                  </a:lnTo>
                  <a:lnTo>
                    <a:pt x="5452121" y="865796"/>
                  </a:lnTo>
                  <a:lnTo>
                    <a:pt x="5422836" y="838923"/>
                  </a:lnTo>
                  <a:lnTo>
                    <a:pt x="5393239" y="812418"/>
                  </a:lnTo>
                  <a:lnTo>
                    <a:pt x="5363321" y="786279"/>
                  </a:lnTo>
                  <a:lnTo>
                    <a:pt x="5333093" y="760506"/>
                  </a:lnTo>
                  <a:lnTo>
                    <a:pt x="5302567" y="735101"/>
                  </a:lnTo>
                  <a:lnTo>
                    <a:pt x="5271658" y="710074"/>
                  </a:lnTo>
                  <a:lnTo>
                    <a:pt x="5240464" y="685434"/>
                  </a:lnTo>
                  <a:lnTo>
                    <a:pt x="5208984" y="661181"/>
                  </a:lnTo>
                  <a:lnTo>
                    <a:pt x="5177218" y="637311"/>
                  </a:lnTo>
                  <a:lnTo>
                    <a:pt x="5145166" y="613830"/>
                  </a:lnTo>
                  <a:lnTo>
                    <a:pt x="5112829" y="590746"/>
                  </a:lnTo>
                  <a:lnTo>
                    <a:pt x="5080206" y="568063"/>
                  </a:lnTo>
                  <a:lnTo>
                    <a:pt x="5047297" y="545782"/>
                  </a:lnTo>
                  <a:lnTo>
                    <a:pt x="5014104" y="523901"/>
                  </a:lnTo>
                  <a:lnTo>
                    <a:pt x="4980638" y="502434"/>
                  </a:lnTo>
                  <a:lnTo>
                    <a:pt x="4946910" y="481381"/>
                  </a:lnTo>
                  <a:lnTo>
                    <a:pt x="4912931" y="460743"/>
                  </a:lnTo>
                  <a:lnTo>
                    <a:pt x="4878713" y="440516"/>
                  </a:lnTo>
                  <a:lnTo>
                    <a:pt x="4844256" y="420717"/>
                  </a:lnTo>
                  <a:lnTo>
                    <a:pt x="4809561" y="401344"/>
                  </a:lnTo>
                  <a:lnTo>
                    <a:pt x="4774628" y="382397"/>
                  </a:lnTo>
                  <a:lnTo>
                    <a:pt x="4739459" y="363878"/>
                  </a:lnTo>
                  <a:lnTo>
                    <a:pt x="4704064" y="345792"/>
                  </a:lnTo>
                  <a:lnTo>
                    <a:pt x="4668454" y="328140"/>
                  </a:lnTo>
                  <a:lnTo>
                    <a:pt x="4632642" y="310921"/>
                  </a:lnTo>
                  <a:lnTo>
                    <a:pt x="4596618" y="294150"/>
                  </a:lnTo>
                  <a:lnTo>
                    <a:pt x="4560379" y="277825"/>
                  </a:lnTo>
                  <a:lnTo>
                    <a:pt x="4523950" y="261947"/>
                  </a:lnTo>
                  <a:lnTo>
                    <a:pt x="4487354" y="246519"/>
                  </a:lnTo>
                  <a:lnTo>
                    <a:pt x="4450514" y="231529"/>
                  </a:lnTo>
                  <a:lnTo>
                    <a:pt x="4413519" y="216998"/>
                  </a:lnTo>
                  <a:lnTo>
                    <a:pt x="4376358" y="202924"/>
                  </a:lnTo>
                  <a:lnTo>
                    <a:pt x="4339018" y="189306"/>
                  </a:lnTo>
                  <a:lnTo>
                    <a:pt x="4301513" y="176145"/>
                  </a:lnTo>
                  <a:lnTo>
                    <a:pt x="4263866" y="163447"/>
                  </a:lnTo>
                  <a:lnTo>
                    <a:pt x="4226075" y="151213"/>
                  </a:lnTo>
                  <a:lnTo>
                    <a:pt x="4188142" y="139446"/>
                  </a:lnTo>
                  <a:lnTo>
                    <a:pt x="4149992" y="128139"/>
                  </a:lnTo>
                  <a:lnTo>
                    <a:pt x="4111736" y="117306"/>
                  </a:lnTo>
                  <a:lnTo>
                    <a:pt x="4073360" y="106945"/>
                  </a:lnTo>
                  <a:lnTo>
                    <a:pt x="4034853" y="97053"/>
                  </a:lnTo>
                  <a:lnTo>
                    <a:pt x="3996301" y="87633"/>
                  </a:lnTo>
                  <a:lnTo>
                    <a:pt x="3957605" y="78689"/>
                  </a:lnTo>
                  <a:lnTo>
                    <a:pt x="3918767" y="70221"/>
                  </a:lnTo>
                  <a:lnTo>
                    <a:pt x="3879786" y="62230"/>
                  </a:lnTo>
                  <a:lnTo>
                    <a:pt x="3840781" y="54709"/>
                  </a:lnTo>
                  <a:lnTo>
                    <a:pt x="3801681" y="47674"/>
                  </a:lnTo>
                  <a:lnTo>
                    <a:pt x="3762486" y="41122"/>
                  </a:lnTo>
                  <a:lnTo>
                    <a:pt x="3723195" y="35052"/>
                  </a:lnTo>
                  <a:lnTo>
                    <a:pt x="3683833" y="29458"/>
                  </a:lnTo>
                  <a:lnTo>
                    <a:pt x="3644423" y="24352"/>
                  </a:lnTo>
                  <a:lnTo>
                    <a:pt x="3604966" y="19732"/>
                  </a:lnTo>
                  <a:lnTo>
                    <a:pt x="3565461" y="15595"/>
                  </a:lnTo>
                  <a:lnTo>
                    <a:pt x="3525908" y="11937"/>
                  </a:lnTo>
                  <a:lnTo>
                    <a:pt x="3486308" y="8770"/>
                  </a:lnTo>
                  <a:lnTo>
                    <a:pt x="3446660" y="6092"/>
                  </a:lnTo>
                  <a:lnTo>
                    <a:pt x="3406965" y="3898"/>
                  </a:lnTo>
                  <a:lnTo>
                    <a:pt x="3367246" y="2191"/>
                  </a:lnTo>
                  <a:lnTo>
                    <a:pt x="3327527" y="973"/>
                  </a:lnTo>
                  <a:lnTo>
                    <a:pt x="3287807" y="243"/>
                  </a:lnTo>
                  <a:lnTo>
                    <a:pt x="3248088" y="0"/>
                  </a:lnTo>
                  <a:close/>
                </a:path>
              </a:pathLst>
            </a:custGeom>
            <a:solidFill>
              <a:srgbClr val="EA545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52480" y="-723"/>
            <a:ext cx="7527290" cy="10287000"/>
            <a:chOff x="10752480" y="-723"/>
            <a:chExt cx="7527290" cy="10287000"/>
          </a:xfrm>
        </p:grpSpPr>
        <p:sp>
          <p:nvSpPr>
            <p:cNvPr id="3" name="object 3"/>
            <p:cNvSpPr/>
            <p:nvPr/>
          </p:nvSpPr>
          <p:spPr>
            <a:xfrm>
              <a:off x="14632559" y="-723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FEF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31"/>
              <a:ext cx="100838" cy="994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31"/>
              <a:ext cx="100076" cy="993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3" y="2791435"/>
              <a:ext cx="101091" cy="1006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31"/>
              <a:ext cx="100838" cy="994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52480" y="2237765"/>
              <a:ext cx="5657850" cy="581024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39750" y="3706838"/>
            <a:ext cx="10212730" cy="48821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066800" algn="l">
              <a:lnSpc>
                <a:spcPct val="99700"/>
              </a:lnSpc>
              <a:spcBef>
                <a:spcPts val="110"/>
              </a:spcBef>
            </a:pPr>
            <a:r>
              <a:rPr lang="en-US" sz="2800" b="1" spc="-130" dirty="0">
                <a:solidFill>
                  <a:srgbClr val="EA5458"/>
                </a:solidFill>
                <a:latin typeface="Lucida Sans Unicode"/>
                <a:cs typeface="Lucida Sans Unicode"/>
              </a:rPr>
              <a:t>Aggressive Strategy with Interns</a:t>
            </a:r>
          </a:p>
          <a:p>
            <a:pPr marL="12700" marR="5080" indent="1066800" algn="l">
              <a:lnSpc>
                <a:spcPct val="99700"/>
              </a:lnSpc>
              <a:spcBef>
                <a:spcPts val="110"/>
              </a:spcBef>
            </a:pPr>
            <a:endParaRPr lang="en-US" sz="2800" spc="-130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469900" marR="5080" indent="-457200" algn="l">
              <a:lnSpc>
                <a:spcPct val="99700"/>
              </a:lnSpc>
              <a:spcBef>
                <a:spcPts val="110"/>
              </a:spcBef>
              <a:buFont typeface="Courier New" panose="02070309020205020404" pitchFamily="49" charset="0"/>
              <a:buChar char="o"/>
            </a:pPr>
            <a:r>
              <a:rPr lang="en-US" sz="2800" spc="-130" dirty="0">
                <a:solidFill>
                  <a:srgbClr val="EA5458"/>
                </a:solidFill>
                <a:latin typeface="Lucida Sans Unicode"/>
                <a:cs typeface="Lucida Sans Unicode"/>
              </a:rPr>
              <a:t>Prioritize leads predicted as 1.</a:t>
            </a:r>
          </a:p>
          <a:p>
            <a:pPr marL="469900" marR="5080" indent="-457200" algn="l">
              <a:lnSpc>
                <a:spcPct val="99700"/>
              </a:lnSpc>
              <a:spcBef>
                <a:spcPts val="110"/>
              </a:spcBef>
              <a:buFont typeface="Courier New" panose="02070309020205020404" pitchFamily="49" charset="0"/>
              <a:buChar char="o"/>
            </a:pPr>
            <a:r>
              <a:rPr lang="en-US" sz="2800" spc="-130" dirty="0">
                <a:solidFill>
                  <a:srgbClr val="EA5458"/>
                </a:solidFill>
                <a:latin typeface="Lucida Sans Unicode"/>
                <a:cs typeface="Lucida Sans Unicode"/>
              </a:rPr>
              <a:t>Increase follow-up calls and emails.</a:t>
            </a:r>
          </a:p>
          <a:p>
            <a:pPr marL="469900" marR="5080" indent="-457200" algn="l">
              <a:lnSpc>
                <a:spcPct val="99700"/>
              </a:lnSpc>
              <a:spcBef>
                <a:spcPts val="110"/>
              </a:spcBef>
              <a:buFont typeface="Courier New" panose="02070309020205020404" pitchFamily="49" charset="0"/>
              <a:buChar char="o"/>
            </a:pPr>
            <a:r>
              <a:rPr lang="en-US" sz="2800" spc="-130" dirty="0">
                <a:solidFill>
                  <a:srgbClr val="EA5458"/>
                </a:solidFill>
                <a:latin typeface="Lucida Sans Unicode"/>
                <a:cs typeface="Lucida Sans Unicode"/>
              </a:rPr>
              <a:t>Offer promotions and provide intern training.</a:t>
            </a:r>
          </a:p>
          <a:p>
            <a:pPr marL="469900" marR="5080" indent="-457200" algn="l">
              <a:lnSpc>
                <a:spcPct val="99700"/>
              </a:lnSpc>
              <a:spcBef>
                <a:spcPts val="110"/>
              </a:spcBef>
              <a:buFont typeface="Courier New" panose="02070309020205020404" pitchFamily="49" charset="0"/>
              <a:buChar char="o"/>
            </a:pPr>
            <a:endParaRPr lang="en-US" sz="2800" b="1" spc="-130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12700" marR="5080" indent="1066800" algn="l">
              <a:lnSpc>
                <a:spcPct val="99700"/>
              </a:lnSpc>
              <a:spcBef>
                <a:spcPts val="110"/>
              </a:spcBef>
            </a:pPr>
            <a:r>
              <a:rPr lang="en-US" sz="2800" b="1" spc="-130" dirty="0">
                <a:solidFill>
                  <a:srgbClr val="EA5458"/>
                </a:solidFill>
                <a:latin typeface="Lucida Sans Unicode"/>
                <a:cs typeface="Lucida Sans Unicode"/>
              </a:rPr>
              <a:t>Minimizing Calls Strategy</a:t>
            </a:r>
          </a:p>
          <a:p>
            <a:pPr marL="12700" marR="5080" indent="1066800" algn="l">
              <a:lnSpc>
                <a:spcPct val="99700"/>
              </a:lnSpc>
              <a:spcBef>
                <a:spcPts val="110"/>
              </a:spcBef>
            </a:pPr>
            <a:endParaRPr lang="en-US" sz="2800" spc="-130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469900" marR="5080" indent="-457200" algn="l">
              <a:lnSpc>
                <a:spcPct val="99700"/>
              </a:lnSpc>
              <a:spcBef>
                <a:spcPts val="110"/>
              </a:spcBef>
              <a:buFont typeface="Courier New" panose="02070309020205020404" pitchFamily="49" charset="0"/>
              <a:buChar char="o"/>
            </a:pPr>
            <a:r>
              <a:rPr lang="en-US" sz="2800" spc="-130" dirty="0">
                <a:solidFill>
                  <a:srgbClr val="EA5458"/>
                </a:solidFill>
                <a:latin typeface="Lucida Sans Unicode"/>
                <a:cs typeface="Lucida Sans Unicode"/>
              </a:rPr>
              <a:t>Focus on leads with high conversion probability (&gt;0.8).</a:t>
            </a:r>
          </a:p>
          <a:p>
            <a:pPr marL="469900" marR="5080" indent="-457200" algn="l">
              <a:lnSpc>
                <a:spcPct val="99700"/>
              </a:lnSpc>
              <a:spcBef>
                <a:spcPts val="110"/>
              </a:spcBef>
              <a:buFont typeface="Courier New" panose="02070309020205020404" pitchFamily="49" charset="0"/>
              <a:buChar char="o"/>
            </a:pPr>
            <a:r>
              <a:rPr lang="en-US" sz="2800" spc="-130" dirty="0">
                <a:solidFill>
                  <a:srgbClr val="EA5458"/>
                </a:solidFill>
                <a:latin typeface="Lucida Sans Unicode"/>
                <a:cs typeface="Lucida Sans Unicode"/>
              </a:rPr>
              <a:t>Reduce follow-up calls and use automated emails.</a:t>
            </a:r>
          </a:p>
          <a:p>
            <a:pPr marL="469900" marR="5080" indent="-457200" algn="l">
              <a:lnSpc>
                <a:spcPct val="99700"/>
              </a:lnSpc>
              <a:spcBef>
                <a:spcPts val="110"/>
              </a:spcBef>
              <a:buFont typeface="Courier New" panose="02070309020205020404" pitchFamily="49" charset="0"/>
              <a:buChar char="o"/>
            </a:pPr>
            <a:r>
              <a:rPr lang="en-US" sz="2800" spc="-130" dirty="0">
                <a:solidFill>
                  <a:srgbClr val="EA5458"/>
                </a:solidFill>
                <a:latin typeface="Lucida Sans Unicode"/>
                <a:cs typeface="Lucida Sans Unicode"/>
              </a:rPr>
              <a:t>Reallocate resources to other tasks.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pc="-65" dirty="0"/>
              <a:t>Recommendations</a:t>
            </a:r>
            <a:endParaRPr spc="-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39750" y="120650"/>
            <a:ext cx="12168223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pc="-65" dirty="0"/>
              <a:t>Graphs</a:t>
            </a:r>
            <a:endParaRPr spc="-1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CAFF5D-B639-D346-D0FA-668ECF5B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11250"/>
            <a:ext cx="9677400" cy="43639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D8F6586-F41E-7B62-CDB5-A9A9A6F8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305" y="5736871"/>
            <a:ext cx="9262645" cy="438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0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3525" y="2327757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9012237"/>
            <a:ext cx="100076" cy="10071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7" y="9547193"/>
            <a:ext cx="101100" cy="10064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2" y="2791435"/>
            <a:ext cx="101091" cy="10063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7182027" y="1015848"/>
            <a:ext cx="392430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0" dirty="0">
                <a:solidFill>
                  <a:srgbClr val="EA5458"/>
                </a:solidFill>
                <a:latin typeface="Verdana"/>
                <a:cs typeface="Verdana"/>
              </a:rPr>
              <a:t>Conclusion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72196" y="2832240"/>
            <a:ext cx="14744065" cy="273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l">
              <a:lnSpc>
                <a:spcPct val="125000"/>
              </a:lnSpc>
              <a:spcBef>
                <a:spcPts val="100"/>
              </a:spcBef>
            </a:pPr>
            <a:r>
              <a:rPr lang="en-US" sz="2800" b="1" spc="50" dirty="0">
                <a:solidFill>
                  <a:srgbClr val="EA5458"/>
                </a:solidFill>
                <a:latin typeface="Lucida Sans Unicode"/>
                <a:cs typeface="Lucida Sans Unicode"/>
              </a:rPr>
              <a:t>Summary of the Analysis and Model</a:t>
            </a:r>
          </a:p>
          <a:p>
            <a:pPr marL="12065" marR="5080" algn="l">
              <a:lnSpc>
                <a:spcPct val="125000"/>
              </a:lnSpc>
              <a:spcBef>
                <a:spcPts val="100"/>
              </a:spcBef>
            </a:pPr>
            <a:endParaRPr lang="en-US" sz="2800" spc="50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469265" marR="5080" indent="-457200" algn="l">
              <a:lnSpc>
                <a:spcPct val="1250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spc="50" dirty="0">
                <a:solidFill>
                  <a:srgbClr val="EA5458"/>
                </a:solidFill>
                <a:latin typeface="Lucida Sans Unicode"/>
                <a:cs typeface="Lucida Sans Unicode"/>
              </a:rPr>
              <a:t>Effective data cleaning and preparation.</a:t>
            </a:r>
          </a:p>
          <a:p>
            <a:pPr marL="469265" marR="5080" indent="-457200" algn="l">
              <a:lnSpc>
                <a:spcPct val="1250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spc="50" dirty="0">
                <a:solidFill>
                  <a:srgbClr val="EA5458"/>
                </a:solidFill>
                <a:latin typeface="Lucida Sans Unicode"/>
                <a:cs typeface="Lucida Sans Unicode"/>
              </a:rPr>
              <a:t>Built a robust logistic regression model.</a:t>
            </a:r>
          </a:p>
          <a:p>
            <a:pPr marL="469265" marR="5080" indent="-457200" algn="l">
              <a:lnSpc>
                <a:spcPct val="1250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spc="50" dirty="0">
                <a:solidFill>
                  <a:srgbClr val="EA5458"/>
                </a:solidFill>
                <a:latin typeface="Lucida Sans Unicode"/>
                <a:cs typeface="Lucida Sans Unicode"/>
              </a:rPr>
              <a:t>Provided actionable recommendations based on model insights.</a:t>
            </a:r>
            <a:endParaRPr sz="2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8" y="-723"/>
            <a:ext cx="3646804" cy="10287000"/>
            <a:chOff x="2158" y="-723"/>
            <a:chExt cx="3646804" cy="10287000"/>
          </a:xfrm>
        </p:grpSpPr>
        <p:sp>
          <p:nvSpPr>
            <p:cNvPr id="3" name="object 3"/>
            <p:cNvSpPr/>
            <p:nvPr/>
          </p:nvSpPr>
          <p:spPr>
            <a:xfrm>
              <a:off x="2158" y="-723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4" h="10287000">
                  <a:moveTo>
                    <a:pt x="3646729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33" y="10286556"/>
                  </a:lnTo>
                  <a:lnTo>
                    <a:pt x="3646729" y="10286556"/>
                  </a:lnTo>
                  <a:lnTo>
                    <a:pt x="3646729" y="0"/>
                  </a:lnTo>
                  <a:close/>
                </a:path>
              </a:pathLst>
            </a:custGeom>
            <a:solidFill>
              <a:srgbClr val="FEF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319" y="9547193"/>
              <a:ext cx="105121" cy="1008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481" y="9012237"/>
              <a:ext cx="100077" cy="1015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319" y="8478710"/>
              <a:ext cx="104397" cy="100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319" y="7944472"/>
              <a:ext cx="104397" cy="100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481" y="7409523"/>
              <a:ext cx="100077" cy="100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754" y="9547911"/>
              <a:ext cx="105832" cy="980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472" y="9012237"/>
              <a:ext cx="100072" cy="1007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472" y="8478710"/>
              <a:ext cx="100072" cy="1000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472" y="7944472"/>
              <a:ext cx="100072" cy="997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472" y="7409523"/>
              <a:ext cx="100072" cy="1007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3351" y="9547193"/>
              <a:ext cx="105829" cy="1012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2627" y="9012237"/>
              <a:ext cx="100799" cy="1007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2627" y="8478710"/>
              <a:ext cx="100799" cy="1000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2627" y="7945196"/>
              <a:ext cx="100799" cy="994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2627" y="7409523"/>
              <a:ext cx="100799" cy="1007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4209" y="9547911"/>
              <a:ext cx="105841" cy="980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33498" y="8478710"/>
              <a:ext cx="100076" cy="1000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3498" y="9012237"/>
              <a:ext cx="100076" cy="1007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3498" y="7945196"/>
              <a:ext cx="100076" cy="993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3498" y="7409523"/>
              <a:ext cx="100076" cy="1007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94367" y="9547193"/>
              <a:ext cx="101100" cy="1006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94368" y="9012237"/>
              <a:ext cx="100799" cy="1007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94368" y="8478710"/>
              <a:ext cx="100799" cy="1000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94368" y="7945196"/>
              <a:ext cx="100799" cy="994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94368" y="7409523"/>
              <a:ext cx="100799" cy="100717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2" y="2791435"/>
            <a:ext cx="101091" cy="10063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5678170" y="3854450"/>
            <a:ext cx="6944359" cy="2094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550" spc="-10" dirty="0"/>
              <a:t>Thanks!</a:t>
            </a:r>
            <a:endParaRPr sz="1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36645" cy="10276205"/>
          </a:xfrm>
          <a:custGeom>
            <a:avLst/>
            <a:gdLst/>
            <a:ahLst/>
            <a:cxnLst/>
            <a:rect l="l" t="t" r="r" b="b"/>
            <a:pathLst>
              <a:path w="3636645" h="10276205">
                <a:moveTo>
                  <a:pt x="3636035" y="0"/>
                </a:moveTo>
                <a:lnTo>
                  <a:pt x="0" y="0"/>
                </a:lnTo>
                <a:lnTo>
                  <a:pt x="0" y="10275845"/>
                </a:lnTo>
                <a:lnTo>
                  <a:pt x="3636035" y="10275845"/>
                </a:lnTo>
                <a:lnTo>
                  <a:pt x="3636035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79878" y="2791434"/>
            <a:ext cx="105410" cy="100965"/>
          </a:xfrm>
          <a:custGeom>
            <a:avLst/>
            <a:gdLst/>
            <a:ahLst/>
            <a:cxnLst/>
            <a:rect l="l" t="t" r="r" b="b"/>
            <a:pathLst>
              <a:path w="105409" h="100964">
                <a:moveTo>
                  <a:pt x="53213" y="0"/>
                </a:moveTo>
                <a:lnTo>
                  <a:pt x="32557" y="3214"/>
                </a:lnTo>
                <a:lnTo>
                  <a:pt x="15795" y="13857"/>
                </a:lnTo>
                <a:lnTo>
                  <a:pt x="4439" y="30169"/>
                </a:lnTo>
                <a:lnTo>
                  <a:pt x="0" y="50393"/>
                </a:lnTo>
                <a:lnTo>
                  <a:pt x="4439" y="70215"/>
                </a:lnTo>
                <a:lnTo>
                  <a:pt x="15795" y="86393"/>
                </a:lnTo>
                <a:lnTo>
                  <a:pt x="32557" y="97172"/>
                </a:lnTo>
                <a:lnTo>
                  <a:pt x="53213" y="100799"/>
                </a:lnTo>
                <a:lnTo>
                  <a:pt x="73060" y="97172"/>
                </a:lnTo>
                <a:lnTo>
                  <a:pt x="89408" y="86393"/>
                </a:lnTo>
                <a:lnTo>
                  <a:pt x="100611" y="70215"/>
                </a:lnTo>
                <a:lnTo>
                  <a:pt x="105029" y="50393"/>
                </a:lnTo>
                <a:lnTo>
                  <a:pt x="100611" y="30169"/>
                </a:lnTo>
                <a:lnTo>
                  <a:pt x="89408" y="13857"/>
                </a:lnTo>
                <a:lnTo>
                  <a:pt x="73060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81275" y="2256472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30" h="101600">
                <a:moveTo>
                  <a:pt x="50419" y="0"/>
                </a:moveTo>
                <a:lnTo>
                  <a:pt x="28235" y="4443"/>
                </a:lnTo>
                <a:lnTo>
                  <a:pt x="12493" y="16109"/>
                </a:lnTo>
                <a:lnTo>
                  <a:pt x="3109" y="32500"/>
                </a:lnTo>
                <a:lnTo>
                  <a:pt x="0" y="51117"/>
                </a:lnTo>
                <a:lnTo>
                  <a:pt x="3109" y="69628"/>
                </a:lnTo>
                <a:lnTo>
                  <a:pt x="12493" y="85774"/>
                </a:lnTo>
                <a:lnTo>
                  <a:pt x="28235" y="97192"/>
                </a:lnTo>
                <a:lnTo>
                  <a:pt x="50419" y="101523"/>
                </a:lnTo>
                <a:lnTo>
                  <a:pt x="72161" y="97192"/>
                </a:lnTo>
                <a:lnTo>
                  <a:pt x="87677" y="85774"/>
                </a:lnTo>
                <a:lnTo>
                  <a:pt x="96978" y="69628"/>
                </a:lnTo>
                <a:lnTo>
                  <a:pt x="100076" y="51117"/>
                </a:lnTo>
                <a:lnTo>
                  <a:pt x="96978" y="32500"/>
                </a:lnTo>
                <a:lnTo>
                  <a:pt x="87677" y="16109"/>
                </a:lnTo>
                <a:lnTo>
                  <a:pt x="72161" y="4443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79116" y="1722958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4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579"/>
                </a:lnTo>
                <a:lnTo>
                  <a:pt x="89011" y="86936"/>
                </a:lnTo>
                <a:lnTo>
                  <a:pt x="100244" y="70622"/>
                </a:lnTo>
                <a:lnTo>
                  <a:pt x="104394" y="50393"/>
                </a:lnTo>
                <a:lnTo>
                  <a:pt x="100244" y="30271"/>
                </a:lnTo>
                <a:lnTo>
                  <a:pt x="89011" y="14128"/>
                </a:lnTo>
                <a:lnTo>
                  <a:pt x="72515" y="351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79116" y="1188720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5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478"/>
                </a:lnTo>
                <a:lnTo>
                  <a:pt x="89011" y="86664"/>
                </a:lnTo>
                <a:lnTo>
                  <a:pt x="100244" y="70317"/>
                </a:lnTo>
                <a:lnTo>
                  <a:pt x="104394" y="50393"/>
                </a:lnTo>
                <a:lnTo>
                  <a:pt x="100244" y="30069"/>
                </a:lnTo>
                <a:lnTo>
                  <a:pt x="89011" y="13590"/>
                </a:lnTo>
                <a:lnTo>
                  <a:pt x="72515" y="291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81275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0419" y="0"/>
                </a:moveTo>
                <a:lnTo>
                  <a:pt x="28235" y="4432"/>
                </a:lnTo>
                <a:lnTo>
                  <a:pt x="12493" y="16021"/>
                </a:lnTo>
                <a:lnTo>
                  <a:pt x="3109" y="32200"/>
                </a:lnTo>
                <a:lnTo>
                  <a:pt x="0" y="50406"/>
                </a:lnTo>
                <a:lnTo>
                  <a:pt x="3109" y="68910"/>
                </a:lnTo>
                <a:lnTo>
                  <a:pt x="12493" y="85051"/>
                </a:lnTo>
                <a:lnTo>
                  <a:pt x="28235" y="96469"/>
                </a:lnTo>
                <a:lnTo>
                  <a:pt x="50419" y="100799"/>
                </a:lnTo>
                <a:lnTo>
                  <a:pt x="72161" y="96469"/>
                </a:lnTo>
                <a:lnTo>
                  <a:pt x="87677" y="85051"/>
                </a:lnTo>
                <a:lnTo>
                  <a:pt x="96978" y="68910"/>
                </a:lnTo>
                <a:lnTo>
                  <a:pt x="100076" y="50406"/>
                </a:lnTo>
                <a:lnTo>
                  <a:pt x="96978" y="32200"/>
                </a:lnTo>
                <a:lnTo>
                  <a:pt x="87677" y="16021"/>
                </a:lnTo>
                <a:lnTo>
                  <a:pt x="72161" y="4432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38551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3340" y="0"/>
                </a:moveTo>
                <a:lnTo>
                  <a:pt x="32950" y="3112"/>
                </a:lnTo>
                <a:lnTo>
                  <a:pt x="16144" y="13585"/>
                </a:lnTo>
                <a:lnTo>
                  <a:pt x="4601" y="29864"/>
                </a:lnTo>
                <a:lnTo>
                  <a:pt x="0" y="50393"/>
                </a:lnTo>
                <a:lnTo>
                  <a:pt x="12026" y="82190"/>
                </a:lnTo>
                <a:lnTo>
                  <a:pt x="37750" y="98088"/>
                </a:lnTo>
                <a:lnTo>
                  <a:pt x="68040" y="98088"/>
                </a:lnTo>
                <a:lnTo>
                  <a:pt x="93764" y="82190"/>
                </a:lnTo>
                <a:lnTo>
                  <a:pt x="105791" y="50393"/>
                </a:lnTo>
                <a:lnTo>
                  <a:pt x="101167" y="30469"/>
                </a:lnTo>
                <a:lnTo>
                  <a:pt x="89566" y="14123"/>
                </a:lnTo>
                <a:lnTo>
                  <a:pt x="72965" y="3314"/>
                </a:lnTo>
                <a:lnTo>
                  <a:pt x="53340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3994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943" y="0"/>
                </a:moveTo>
                <a:lnTo>
                  <a:pt x="31932" y="3927"/>
                </a:lnTo>
                <a:lnTo>
                  <a:pt x="15398" y="14673"/>
                </a:lnTo>
                <a:lnTo>
                  <a:pt x="4151" y="30684"/>
                </a:lnTo>
                <a:lnTo>
                  <a:pt x="0" y="50406"/>
                </a:lnTo>
                <a:lnTo>
                  <a:pt x="8632" y="79322"/>
                </a:lnTo>
                <a:lnTo>
                  <a:pt x="30099" y="97105"/>
                </a:lnTo>
                <a:lnTo>
                  <a:pt x="57757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8" y="33409"/>
                </a:lnTo>
                <a:lnTo>
                  <a:pt x="87058" y="17276"/>
                </a:lnTo>
                <a:lnTo>
                  <a:pt x="71893" y="5465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3994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319"/>
                </a:lnTo>
                <a:lnTo>
                  <a:pt x="15398" y="14128"/>
                </a:lnTo>
                <a:lnTo>
                  <a:pt x="4151" y="30471"/>
                </a:lnTo>
                <a:lnTo>
                  <a:pt x="0" y="50393"/>
                </a:lnTo>
                <a:lnTo>
                  <a:pt x="8632" y="78810"/>
                </a:lnTo>
                <a:lnTo>
                  <a:pt x="30099" y="96294"/>
                </a:lnTo>
                <a:lnTo>
                  <a:pt x="57757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8" y="32396"/>
                </a:lnTo>
                <a:lnTo>
                  <a:pt x="87058" y="16376"/>
                </a:lnTo>
                <a:lnTo>
                  <a:pt x="71893" y="494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39947" y="1188720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219"/>
                </a:lnTo>
                <a:lnTo>
                  <a:pt x="15398" y="13862"/>
                </a:lnTo>
                <a:lnTo>
                  <a:pt x="4151" y="30171"/>
                </a:lnTo>
                <a:lnTo>
                  <a:pt x="0" y="50393"/>
                </a:lnTo>
                <a:lnTo>
                  <a:pt x="0" y="51828"/>
                </a:lnTo>
                <a:lnTo>
                  <a:pt x="8632" y="79404"/>
                </a:lnTo>
                <a:lnTo>
                  <a:pt x="30099" y="96383"/>
                </a:lnTo>
                <a:lnTo>
                  <a:pt x="57757" y="99727"/>
                </a:lnTo>
                <a:lnTo>
                  <a:pt x="84963" y="86398"/>
                </a:lnTo>
                <a:lnTo>
                  <a:pt x="91878" y="78341"/>
                </a:lnTo>
                <a:lnTo>
                  <a:pt x="96567" y="69476"/>
                </a:lnTo>
                <a:lnTo>
                  <a:pt x="99232" y="60071"/>
                </a:lnTo>
                <a:lnTo>
                  <a:pt x="100076" y="50393"/>
                </a:lnTo>
                <a:lnTo>
                  <a:pt x="96698" y="32396"/>
                </a:lnTo>
                <a:lnTo>
                  <a:pt x="87058" y="16557"/>
                </a:lnTo>
                <a:lnTo>
                  <a:pt x="71893" y="503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83994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943" y="0"/>
                </a:moveTo>
                <a:lnTo>
                  <a:pt x="31932" y="3321"/>
                </a:lnTo>
                <a:lnTo>
                  <a:pt x="15398" y="14135"/>
                </a:lnTo>
                <a:lnTo>
                  <a:pt x="4151" y="30482"/>
                </a:lnTo>
                <a:lnTo>
                  <a:pt x="0" y="50406"/>
                </a:lnTo>
                <a:lnTo>
                  <a:pt x="8632" y="79324"/>
                </a:lnTo>
                <a:lnTo>
                  <a:pt x="30099" y="97110"/>
                </a:lnTo>
                <a:lnTo>
                  <a:pt x="57757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8" y="32702"/>
                </a:lnTo>
                <a:lnTo>
                  <a:pt x="87058" y="16648"/>
                </a:lnTo>
                <a:lnTo>
                  <a:pt x="71893" y="5049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00144" y="2791434"/>
            <a:ext cx="106045" cy="101600"/>
          </a:xfrm>
          <a:custGeom>
            <a:avLst/>
            <a:gdLst/>
            <a:ahLst/>
            <a:cxnLst/>
            <a:rect l="l" t="t" r="r" b="b"/>
            <a:pathLst>
              <a:path w="106044" h="101600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1002" y="84262"/>
                </a:lnTo>
                <a:lnTo>
                  <a:pt x="37238" y="101197"/>
                </a:lnTo>
                <a:lnTo>
                  <a:pt x="68552" y="101197"/>
                </a:lnTo>
                <a:lnTo>
                  <a:pt x="94788" y="84262"/>
                </a:lnTo>
                <a:lnTo>
                  <a:pt x="105791" y="50393"/>
                </a:lnTo>
                <a:lnTo>
                  <a:pt x="100951" y="30169"/>
                </a:lnTo>
                <a:lnTo>
                  <a:pt x="89550" y="13857"/>
                </a:lnTo>
                <a:lnTo>
                  <a:pt x="73126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39938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2578" y="0"/>
                </a:moveTo>
                <a:lnTo>
                  <a:pt x="32307" y="3927"/>
                </a:lnTo>
                <a:lnTo>
                  <a:pt x="15763" y="14673"/>
                </a:lnTo>
                <a:lnTo>
                  <a:pt x="4482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704"/>
                </a:lnTo>
                <a:lnTo>
                  <a:pt x="87804" y="16652"/>
                </a:lnTo>
                <a:lnTo>
                  <a:pt x="72602" y="50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9938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2578" y="0"/>
                </a:moveTo>
                <a:lnTo>
                  <a:pt x="32307" y="3319"/>
                </a:lnTo>
                <a:lnTo>
                  <a:pt x="15763" y="14128"/>
                </a:lnTo>
                <a:lnTo>
                  <a:pt x="4482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8" y="32091"/>
                </a:lnTo>
                <a:lnTo>
                  <a:pt x="87804" y="16286"/>
                </a:lnTo>
                <a:lnTo>
                  <a:pt x="72602" y="4936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9938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2578" y="0"/>
                </a:moveTo>
                <a:lnTo>
                  <a:pt x="32307" y="3120"/>
                </a:lnTo>
                <a:lnTo>
                  <a:pt x="15763" y="13596"/>
                </a:lnTo>
                <a:lnTo>
                  <a:pt x="4482" y="29876"/>
                </a:lnTo>
                <a:lnTo>
                  <a:pt x="0" y="50406"/>
                </a:lnTo>
                <a:lnTo>
                  <a:pt x="8721" y="78800"/>
                </a:lnTo>
                <a:lnTo>
                  <a:pt x="30337" y="96126"/>
                </a:lnTo>
                <a:lnTo>
                  <a:pt x="58025" y="99412"/>
                </a:lnTo>
                <a:lnTo>
                  <a:pt x="84963" y="85686"/>
                </a:lnTo>
                <a:lnTo>
                  <a:pt x="91997" y="77743"/>
                </a:lnTo>
                <a:lnTo>
                  <a:pt x="96948" y="69127"/>
                </a:lnTo>
                <a:lnTo>
                  <a:pt x="99875" y="59971"/>
                </a:lnTo>
                <a:lnTo>
                  <a:pt x="100838" y="50406"/>
                </a:lnTo>
                <a:lnTo>
                  <a:pt x="97458" y="32104"/>
                </a:lnTo>
                <a:lnTo>
                  <a:pt x="87804" y="16297"/>
                </a:lnTo>
                <a:lnTo>
                  <a:pt x="72602" y="4943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9938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2578" y="0"/>
                </a:moveTo>
                <a:lnTo>
                  <a:pt x="32307" y="3321"/>
                </a:lnTo>
                <a:lnTo>
                  <a:pt x="15763" y="14135"/>
                </a:lnTo>
                <a:lnTo>
                  <a:pt x="4482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402"/>
                </a:lnTo>
                <a:lnTo>
                  <a:pt x="87804" y="16381"/>
                </a:lnTo>
                <a:lnTo>
                  <a:pt x="72602" y="494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61739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1816" y="0"/>
                </a:moveTo>
                <a:lnTo>
                  <a:pt x="31878" y="3112"/>
                </a:lnTo>
                <a:lnTo>
                  <a:pt x="15382" y="13585"/>
                </a:lnTo>
                <a:lnTo>
                  <a:pt x="4149" y="29864"/>
                </a:lnTo>
                <a:lnTo>
                  <a:pt x="0" y="50393"/>
                </a:lnTo>
                <a:lnTo>
                  <a:pt x="11709" y="82190"/>
                </a:lnTo>
                <a:lnTo>
                  <a:pt x="37256" y="98088"/>
                </a:lnTo>
                <a:lnTo>
                  <a:pt x="67528" y="98088"/>
                </a:lnTo>
                <a:lnTo>
                  <a:pt x="93411" y="82190"/>
                </a:lnTo>
                <a:lnTo>
                  <a:pt x="105791" y="50393"/>
                </a:lnTo>
                <a:lnTo>
                  <a:pt x="100929" y="29864"/>
                </a:lnTo>
                <a:lnTo>
                  <a:pt x="89376" y="13585"/>
                </a:lnTo>
                <a:lnTo>
                  <a:pt x="72536" y="3112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6097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816" y="0"/>
                </a:moveTo>
                <a:lnTo>
                  <a:pt x="31878" y="3927"/>
                </a:lnTo>
                <a:lnTo>
                  <a:pt x="15382" y="14673"/>
                </a:lnTo>
                <a:lnTo>
                  <a:pt x="4149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6" y="33409"/>
                </a:lnTo>
                <a:lnTo>
                  <a:pt x="87042" y="17276"/>
                </a:lnTo>
                <a:lnTo>
                  <a:pt x="71840" y="5465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6097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816" y="0"/>
                </a:moveTo>
                <a:lnTo>
                  <a:pt x="31878" y="3319"/>
                </a:lnTo>
                <a:lnTo>
                  <a:pt x="15382" y="14128"/>
                </a:lnTo>
                <a:lnTo>
                  <a:pt x="4149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6" y="32396"/>
                </a:lnTo>
                <a:lnTo>
                  <a:pt x="87042" y="16376"/>
                </a:lnTo>
                <a:lnTo>
                  <a:pt x="71840" y="494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60977" y="1189431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30" h="99694">
                <a:moveTo>
                  <a:pt x="51816" y="0"/>
                </a:moveTo>
                <a:lnTo>
                  <a:pt x="31878" y="3120"/>
                </a:lnTo>
                <a:lnTo>
                  <a:pt x="15382" y="13596"/>
                </a:lnTo>
                <a:lnTo>
                  <a:pt x="4149" y="29876"/>
                </a:lnTo>
                <a:lnTo>
                  <a:pt x="0" y="50406"/>
                </a:lnTo>
                <a:lnTo>
                  <a:pt x="8614" y="78494"/>
                </a:lnTo>
                <a:lnTo>
                  <a:pt x="30051" y="95854"/>
                </a:lnTo>
                <a:lnTo>
                  <a:pt x="57703" y="99310"/>
                </a:lnTo>
                <a:lnTo>
                  <a:pt x="84963" y="85686"/>
                </a:lnTo>
                <a:lnTo>
                  <a:pt x="91878" y="77743"/>
                </a:lnTo>
                <a:lnTo>
                  <a:pt x="96567" y="69127"/>
                </a:lnTo>
                <a:lnTo>
                  <a:pt x="99232" y="59971"/>
                </a:lnTo>
                <a:lnTo>
                  <a:pt x="100076" y="50406"/>
                </a:lnTo>
                <a:lnTo>
                  <a:pt x="96696" y="32104"/>
                </a:lnTo>
                <a:lnTo>
                  <a:pt x="87042" y="16297"/>
                </a:lnTo>
                <a:lnTo>
                  <a:pt x="71840" y="4943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6097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816" y="0"/>
                </a:moveTo>
                <a:lnTo>
                  <a:pt x="31878" y="3321"/>
                </a:lnTo>
                <a:lnTo>
                  <a:pt x="15382" y="14135"/>
                </a:lnTo>
                <a:lnTo>
                  <a:pt x="4149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6" y="32702"/>
                </a:lnTo>
                <a:lnTo>
                  <a:pt x="87042" y="16648"/>
                </a:lnTo>
                <a:lnTo>
                  <a:pt x="71840" y="5049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521172" y="2791435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53212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0936" y="84262"/>
                </a:lnTo>
                <a:lnTo>
                  <a:pt x="36148" y="100634"/>
                </a:lnTo>
                <a:lnTo>
                  <a:pt x="69007" y="100634"/>
                </a:lnTo>
                <a:lnTo>
                  <a:pt x="94219" y="84262"/>
                </a:lnTo>
                <a:lnTo>
                  <a:pt x="101091" y="62979"/>
                </a:lnTo>
                <a:lnTo>
                  <a:pt x="101004" y="30169"/>
                </a:lnTo>
                <a:lnTo>
                  <a:pt x="89757" y="13857"/>
                </a:lnTo>
                <a:lnTo>
                  <a:pt x="73223" y="3214"/>
                </a:lnTo>
                <a:lnTo>
                  <a:pt x="53212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2117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3213" y="0"/>
                </a:moveTo>
                <a:lnTo>
                  <a:pt x="32575" y="3927"/>
                </a:lnTo>
                <a:lnTo>
                  <a:pt x="15843" y="14673"/>
                </a:lnTo>
                <a:lnTo>
                  <a:pt x="4492" y="30684"/>
                </a:lnTo>
                <a:lnTo>
                  <a:pt x="0" y="50406"/>
                </a:lnTo>
                <a:lnTo>
                  <a:pt x="8810" y="79322"/>
                </a:lnTo>
                <a:lnTo>
                  <a:pt x="30575" y="97105"/>
                </a:lnTo>
                <a:lnTo>
                  <a:pt x="58293" y="100717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404"/>
                </a:lnTo>
                <a:lnTo>
                  <a:pt x="87836" y="16563"/>
                </a:lnTo>
                <a:lnTo>
                  <a:pt x="72816" y="50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117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3213" y="0"/>
                </a:moveTo>
                <a:lnTo>
                  <a:pt x="32575" y="3319"/>
                </a:lnTo>
                <a:lnTo>
                  <a:pt x="15843" y="14128"/>
                </a:lnTo>
                <a:lnTo>
                  <a:pt x="4492" y="30471"/>
                </a:lnTo>
                <a:lnTo>
                  <a:pt x="0" y="50393"/>
                </a:lnTo>
                <a:lnTo>
                  <a:pt x="8810" y="78810"/>
                </a:lnTo>
                <a:lnTo>
                  <a:pt x="30575" y="96294"/>
                </a:lnTo>
                <a:lnTo>
                  <a:pt x="58293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0" y="32091"/>
                </a:lnTo>
                <a:lnTo>
                  <a:pt x="87836" y="16286"/>
                </a:lnTo>
                <a:lnTo>
                  <a:pt x="72816" y="4936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2117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3213" y="0"/>
                </a:moveTo>
                <a:lnTo>
                  <a:pt x="32575" y="3120"/>
                </a:lnTo>
                <a:lnTo>
                  <a:pt x="15843" y="13596"/>
                </a:lnTo>
                <a:lnTo>
                  <a:pt x="4492" y="29876"/>
                </a:lnTo>
                <a:lnTo>
                  <a:pt x="0" y="50406"/>
                </a:lnTo>
                <a:lnTo>
                  <a:pt x="8810" y="78800"/>
                </a:lnTo>
                <a:lnTo>
                  <a:pt x="30575" y="96126"/>
                </a:lnTo>
                <a:lnTo>
                  <a:pt x="58293" y="99412"/>
                </a:lnTo>
                <a:lnTo>
                  <a:pt x="84963" y="85686"/>
                </a:lnTo>
                <a:lnTo>
                  <a:pt x="91997" y="77630"/>
                </a:lnTo>
                <a:lnTo>
                  <a:pt x="96948" y="68765"/>
                </a:lnTo>
                <a:lnTo>
                  <a:pt x="99875" y="59360"/>
                </a:lnTo>
                <a:lnTo>
                  <a:pt x="100838" y="49682"/>
                </a:lnTo>
                <a:lnTo>
                  <a:pt x="97450" y="31798"/>
                </a:lnTo>
                <a:lnTo>
                  <a:pt x="87836" y="16206"/>
                </a:lnTo>
                <a:lnTo>
                  <a:pt x="72816" y="4932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52117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3213" y="0"/>
                </a:moveTo>
                <a:lnTo>
                  <a:pt x="32575" y="3321"/>
                </a:lnTo>
                <a:lnTo>
                  <a:pt x="15843" y="14135"/>
                </a:lnTo>
                <a:lnTo>
                  <a:pt x="4492" y="30482"/>
                </a:lnTo>
                <a:lnTo>
                  <a:pt x="0" y="50406"/>
                </a:lnTo>
                <a:lnTo>
                  <a:pt x="8810" y="79324"/>
                </a:lnTo>
                <a:lnTo>
                  <a:pt x="30575" y="97110"/>
                </a:lnTo>
                <a:lnTo>
                  <a:pt x="58293" y="100723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102"/>
                </a:lnTo>
                <a:lnTo>
                  <a:pt x="87836" y="16292"/>
                </a:lnTo>
                <a:lnTo>
                  <a:pt x="72816" y="4938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279878" y="2791434"/>
            <a:ext cx="105410" cy="100965"/>
          </a:xfrm>
          <a:custGeom>
            <a:avLst/>
            <a:gdLst/>
            <a:ahLst/>
            <a:cxnLst/>
            <a:rect l="l" t="t" r="r" b="b"/>
            <a:pathLst>
              <a:path w="105409" h="100964">
                <a:moveTo>
                  <a:pt x="53213" y="0"/>
                </a:moveTo>
                <a:lnTo>
                  <a:pt x="32557" y="3214"/>
                </a:lnTo>
                <a:lnTo>
                  <a:pt x="15795" y="13857"/>
                </a:lnTo>
                <a:lnTo>
                  <a:pt x="4439" y="30169"/>
                </a:lnTo>
                <a:lnTo>
                  <a:pt x="0" y="50393"/>
                </a:lnTo>
                <a:lnTo>
                  <a:pt x="4439" y="70215"/>
                </a:lnTo>
                <a:lnTo>
                  <a:pt x="15795" y="86393"/>
                </a:lnTo>
                <a:lnTo>
                  <a:pt x="32557" y="97172"/>
                </a:lnTo>
                <a:lnTo>
                  <a:pt x="53213" y="100799"/>
                </a:lnTo>
                <a:lnTo>
                  <a:pt x="73060" y="97172"/>
                </a:lnTo>
                <a:lnTo>
                  <a:pt x="89408" y="86393"/>
                </a:lnTo>
                <a:lnTo>
                  <a:pt x="100611" y="70215"/>
                </a:lnTo>
                <a:lnTo>
                  <a:pt x="105029" y="50393"/>
                </a:lnTo>
                <a:lnTo>
                  <a:pt x="100611" y="30169"/>
                </a:lnTo>
                <a:lnTo>
                  <a:pt x="89408" y="13857"/>
                </a:lnTo>
                <a:lnTo>
                  <a:pt x="73060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281275" y="2256472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30" h="101600">
                <a:moveTo>
                  <a:pt x="50419" y="0"/>
                </a:moveTo>
                <a:lnTo>
                  <a:pt x="28235" y="4443"/>
                </a:lnTo>
                <a:lnTo>
                  <a:pt x="12493" y="16109"/>
                </a:lnTo>
                <a:lnTo>
                  <a:pt x="3109" y="32500"/>
                </a:lnTo>
                <a:lnTo>
                  <a:pt x="0" y="51117"/>
                </a:lnTo>
                <a:lnTo>
                  <a:pt x="3109" y="69628"/>
                </a:lnTo>
                <a:lnTo>
                  <a:pt x="12493" y="85774"/>
                </a:lnTo>
                <a:lnTo>
                  <a:pt x="28235" y="97192"/>
                </a:lnTo>
                <a:lnTo>
                  <a:pt x="50419" y="101523"/>
                </a:lnTo>
                <a:lnTo>
                  <a:pt x="72161" y="97192"/>
                </a:lnTo>
                <a:lnTo>
                  <a:pt x="87677" y="85774"/>
                </a:lnTo>
                <a:lnTo>
                  <a:pt x="96978" y="69628"/>
                </a:lnTo>
                <a:lnTo>
                  <a:pt x="100076" y="51117"/>
                </a:lnTo>
                <a:lnTo>
                  <a:pt x="96978" y="32500"/>
                </a:lnTo>
                <a:lnTo>
                  <a:pt x="87677" y="16109"/>
                </a:lnTo>
                <a:lnTo>
                  <a:pt x="72161" y="4443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79116" y="1722958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4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579"/>
                </a:lnTo>
                <a:lnTo>
                  <a:pt x="89011" y="86936"/>
                </a:lnTo>
                <a:lnTo>
                  <a:pt x="100244" y="70622"/>
                </a:lnTo>
                <a:lnTo>
                  <a:pt x="104394" y="50393"/>
                </a:lnTo>
                <a:lnTo>
                  <a:pt x="100244" y="30271"/>
                </a:lnTo>
                <a:lnTo>
                  <a:pt x="89011" y="14128"/>
                </a:lnTo>
                <a:lnTo>
                  <a:pt x="72515" y="351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279116" y="1188720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5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478"/>
                </a:lnTo>
                <a:lnTo>
                  <a:pt x="89011" y="86664"/>
                </a:lnTo>
                <a:lnTo>
                  <a:pt x="100244" y="70317"/>
                </a:lnTo>
                <a:lnTo>
                  <a:pt x="104394" y="50393"/>
                </a:lnTo>
                <a:lnTo>
                  <a:pt x="100244" y="30069"/>
                </a:lnTo>
                <a:lnTo>
                  <a:pt x="89011" y="13590"/>
                </a:lnTo>
                <a:lnTo>
                  <a:pt x="72515" y="291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281275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0419" y="0"/>
                </a:moveTo>
                <a:lnTo>
                  <a:pt x="28235" y="4432"/>
                </a:lnTo>
                <a:lnTo>
                  <a:pt x="12493" y="16021"/>
                </a:lnTo>
                <a:lnTo>
                  <a:pt x="3109" y="32200"/>
                </a:lnTo>
                <a:lnTo>
                  <a:pt x="0" y="50406"/>
                </a:lnTo>
                <a:lnTo>
                  <a:pt x="3109" y="68910"/>
                </a:lnTo>
                <a:lnTo>
                  <a:pt x="12493" y="85051"/>
                </a:lnTo>
                <a:lnTo>
                  <a:pt x="28235" y="96469"/>
                </a:lnTo>
                <a:lnTo>
                  <a:pt x="50419" y="100799"/>
                </a:lnTo>
                <a:lnTo>
                  <a:pt x="72161" y="96469"/>
                </a:lnTo>
                <a:lnTo>
                  <a:pt x="87677" y="85051"/>
                </a:lnTo>
                <a:lnTo>
                  <a:pt x="96978" y="68910"/>
                </a:lnTo>
                <a:lnTo>
                  <a:pt x="100076" y="50406"/>
                </a:lnTo>
                <a:lnTo>
                  <a:pt x="96978" y="32200"/>
                </a:lnTo>
                <a:lnTo>
                  <a:pt x="87677" y="16021"/>
                </a:lnTo>
                <a:lnTo>
                  <a:pt x="72161" y="4432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838551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3340" y="0"/>
                </a:moveTo>
                <a:lnTo>
                  <a:pt x="32950" y="3112"/>
                </a:lnTo>
                <a:lnTo>
                  <a:pt x="16144" y="13585"/>
                </a:lnTo>
                <a:lnTo>
                  <a:pt x="4601" y="29864"/>
                </a:lnTo>
                <a:lnTo>
                  <a:pt x="0" y="50393"/>
                </a:lnTo>
                <a:lnTo>
                  <a:pt x="12026" y="82190"/>
                </a:lnTo>
                <a:lnTo>
                  <a:pt x="37750" y="98088"/>
                </a:lnTo>
                <a:lnTo>
                  <a:pt x="68040" y="98088"/>
                </a:lnTo>
                <a:lnTo>
                  <a:pt x="93764" y="82190"/>
                </a:lnTo>
                <a:lnTo>
                  <a:pt x="105791" y="50393"/>
                </a:lnTo>
                <a:lnTo>
                  <a:pt x="101167" y="30469"/>
                </a:lnTo>
                <a:lnTo>
                  <a:pt x="89566" y="14123"/>
                </a:lnTo>
                <a:lnTo>
                  <a:pt x="72965" y="3314"/>
                </a:lnTo>
                <a:lnTo>
                  <a:pt x="53340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83994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943" y="0"/>
                </a:moveTo>
                <a:lnTo>
                  <a:pt x="31932" y="3927"/>
                </a:lnTo>
                <a:lnTo>
                  <a:pt x="15398" y="14673"/>
                </a:lnTo>
                <a:lnTo>
                  <a:pt x="4151" y="30684"/>
                </a:lnTo>
                <a:lnTo>
                  <a:pt x="0" y="50406"/>
                </a:lnTo>
                <a:lnTo>
                  <a:pt x="8632" y="79322"/>
                </a:lnTo>
                <a:lnTo>
                  <a:pt x="30099" y="97105"/>
                </a:lnTo>
                <a:lnTo>
                  <a:pt x="57757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8" y="33409"/>
                </a:lnTo>
                <a:lnTo>
                  <a:pt x="87058" y="17276"/>
                </a:lnTo>
                <a:lnTo>
                  <a:pt x="71893" y="5465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83994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319"/>
                </a:lnTo>
                <a:lnTo>
                  <a:pt x="15398" y="14128"/>
                </a:lnTo>
                <a:lnTo>
                  <a:pt x="4151" y="30471"/>
                </a:lnTo>
                <a:lnTo>
                  <a:pt x="0" y="50393"/>
                </a:lnTo>
                <a:lnTo>
                  <a:pt x="8632" y="78810"/>
                </a:lnTo>
                <a:lnTo>
                  <a:pt x="30099" y="96294"/>
                </a:lnTo>
                <a:lnTo>
                  <a:pt x="57757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8" y="32396"/>
                </a:lnTo>
                <a:lnTo>
                  <a:pt x="87058" y="16376"/>
                </a:lnTo>
                <a:lnTo>
                  <a:pt x="71893" y="494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839947" y="1188720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219"/>
                </a:lnTo>
                <a:lnTo>
                  <a:pt x="15398" y="13862"/>
                </a:lnTo>
                <a:lnTo>
                  <a:pt x="4151" y="30171"/>
                </a:lnTo>
                <a:lnTo>
                  <a:pt x="0" y="50393"/>
                </a:lnTo>
                <a:lnTo>
                  <a:pt x="0" y="51828"/>
                </a:lnTo>
                <a:lnTo>
                  <a:pt x="8632" y="79404"/>
                </a:lnTo>
                <a:lnTo>
                  <a:pt x="30099" y="96383"/>
                </a:lnTo>
                <a:lnTo>
                  <a:pt x="57757" y="99727"/>
                </a:lnTo>
                <a:lnTo>
                  <a:pt x="84963" y="86398"/>
                </a:lnTo>
                <a:lnTo>
                  <a:pt x="91878" y="78341"/>
                </a:lnTo>
                <a:lnTo>
                  <a:pt x="96567" y="69476"/>
                </a:lnTo>
                <a:lnTo>
                  <a:pt x="99232" y="60071"/>
                </a:lnTo>
                <a:lnTo>
                  <a:pt x="100076" y="50393"/>
                </a:lnTo>
                <a:lnTo>
                  <a:pt x="96698" y="32396"/>
                </a:lnTo>
                <a:lnTo>
                  <a:pt x="87058" y="16557"/>
                </a:lnTo>
                <a:lnTo>
                  <a:pt x="71893" y="503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83994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943" y="0"/>
                </a:moveTo>
                <a:lnTo>
                  <a:pt x="31932" y="3321"/>
                </a:lnTo>
                <a:lnTo>
                  <a:pt x="15398" y="14135"/>
                </a:lnTo>
                <a:lnTo>
                  <a:pt x="4151" y="30482"/>
                </a:lnTo>
                <a:lnTo>
                  <a:pt x="0" y="50406"/>
                </a:lnTo>
                <a:lnTo>
                  <a:pt x="8632" y="79324"/>
                </a:lnTo>
                <a:lnTo>
                  <a:pt x="30099" y="97110"/>
                </a:lnTo>
                <a:lnTo>
                  <a:pt x="57757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8" y="32702"/>
                </a:lnTo>
                <a:lnTo>
                  <a:pt x="87058" y="16648"/>
                </a:lnTo>
                <a:lnTo>
                  <a:pt x="71893" y="5049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400144" y="2791434"/>
            <a:ext cx="106045" cy="101600"/>
          </a:xfrm>
          <a:custGeom>
            <a:avLst/>
            <a:gdLst/>
            <a:ahLst/>
            <a:cxnLst/>
            <a:rect l="l" t="t" r="r" b="b"/>
            <a:pathLst>
              <a:path w="106044" h="101600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1002" y="84262"/>
                </a:lnTo>
                <a:lnTo>
                  <a:pt x="37238" y="101197"/>
                </a:lnTo>
                <a:lnTo>
                  <a:pt x="68552" y="101197"/>
                </a:lnTo>
                <a:lnTo>
                  <a:pt x="94788" y="84262"/>
                </a:lnTo>
                <a:lnTo>
                  <a:pt x="105791" y="50393"/>
                </a:lnTo>
                <a:lnTo>
                  <a:pt x="100951" y="30169"/>
                </a:lnTo>
                <a:lnTo>
                  <a:pt x="89550" y="13857"/>
                </a:lnTo>
                <a:lnTo>
                  <a:pt x="73126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39938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2578" y="0"/>
                </a:moveTo>
                <a:lnTo>
                  <a:pt x="32307" y="3927"/>
                </a:lnTo>
                <a:lnTo>
                  <a:pt x="15763" y="14673"/>
                </a:lnTo>
                <a:lnTo>
                  <a:pt x="4482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704"/>
                </a:lnTo>
                <a:lnTo>
                  <a:pt x="87804" y="16652"/>
                </a:lnTo>
                <a:lnTo>
                  <a:pt x="72602" y="50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39938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2578" y="0"/>
                </a:moveTo>
                <a:lnTo>
                  <a:pt x="32307" y="3319"/>
                </a:lnTo>
                <a:lnTo>
                  <a:pt x="15763" y="14128"/>
                </a:lnTo>
                <a:lnTo>
                  <a:pt x="4482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8" y="32091"/>
                </a:lnTo>
                <a:lnTo>
                  <a:pt x="87804" y="16286"/>
                </a:lnTo>
                <a:lnTo>
                  <a:pt x="72602" y="4936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9938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2578" y="0"/>
                </a:moveTo>
                <a:lnTo>
                  <a:pt x="32307" y="3120"/>
                </a:lnTo>
                <a:lnTo>
                  <a:pt x="15763" y="13596"/>
                </a:lnTo>
                <a:lnTo>
                  <a:pt x="4482" y="29876"/>
                </a:lnTo>
                <a:lnTo>
                  <a:pt x="0" y="50406"/>
                </a:lnTo>
                <a:lnTo>
                  <a:pt x="8721" y="78800"/>
                </a:lnTo>
                <a:lnTo>
                  <a:pt x="30337" y="96126"/>
                </a:lnTo>
                <a:lnTo>
                  <a:pt x="58025" y="99412"/>
                </a:lnTo>
                <a:lnTo>
                  <a:pt x="84963" y="85686"/>
                </a:lnTo>
                <a:lnTo>
                  <a:pt x="91997" y="77743"/>
                </a:lnTo>
                <a:lnTo>
                  <a:pt x="96948" y="69127"/>
                </a:lnTo>
                <a:lnTo>
                  <a:pt x="99875" y="59971"/>
                </a:lnTo>
                <a:lnTo>
                  <a:pt x="100838" y="50406"/>
                </a:lnTo>
                <a:lnTo>
                  <a:pt x="97458" y="32104"/>
                </a:lnTo>
                <a:lnTo>
                  <a:pt x="87804" y="16297"/>
                </a:lnTo>
                <a:lnTo>
                  <a:pt x="72602" y="4943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9938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2578" y="0"/>
                </a:moveTo>
                <a:lnTo>
                  <a:pt x="32307" y="3321"/>
                </a:lnTo>
                <a:lnTo>
                  <a:pt x="15763" y="14135"/>
                </a:lnTo>
                <a:lnTo>
                  <a:pt x="4482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402"/>
                </a:lnTo>
                <a:lnTo>
                  <a:pt x="87804" y="16381"/>
                </a:lnTo>
                <a:lnTo>
                  <a:pt x="72602" y="494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961739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1816" y="0"/>
                </a:moveTo>
                <a:lnTo>
                  <a:pt x="31878" y="3112"/>
                </a:lnTo>
                <a:lnTo>
                  <a:pt x="15382" y="13585"/>
                </a:lnTo>
                <a:lnTo>
                  <a:pt x="4149" y="29864"/>
                </a:lnTo>
                <a:lnTo>
                  <a:pt x="0" y="50393"/>
                </a:lnTo>
                <a:lnTo>
                  <a:pt x="11709" y="82190"/>
                </a:lnTo>
                <a:lnTo>
                  <a:pt x="37256" y="98088"/>
                </a:lnTo>
                <a:lnTo>
                  <a:pt x="67528" y="98088"/>
                </a:lnTo>
                <a:lnTo>
                  <a:pt x="93411" y="82190"/>
                </a:lnTo>
                <a:lnTo>
                  <a:pt x="105791" y="50393"/>
                </a:lnTo>
                <a:lnTo>
                  <a:pt x="100929" y="29864"/>
                </a:lnTo>
                <a:lnTo>
                  <a:pt x="89376" y="13585"/>
                </a:lnTo>
                <a:lnTo>
                  <a:pt x="72536" y="3112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96097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816" y="0"/>
                </a:moveTo>
                <a:lnTo>
                  <a:pt x="31878" y="3927"/>
                </a:lnTo>
                <a:lnTo>
                  <a:pt x="15382" y="14673"/>
                </a:lnTo>
                <a:lnTo>
                  <a:pt x="4149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6" y="33409"/>
                </a:lnTo>
                <a:lnTo>
                  <a:pt x="87042" y="17276"/>
                </a:lnTo>
                <a:lnTo>
                  <a:pt x="71840" y="5465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96097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816" y="0"/>
                </a:moveTo>
                <a:lnTo>
                  <a:pt x="31878" y="3319"/>
                </a:lnTo>
                <a:lnTo>
                  <a:pt x="15382" y="14128"/>
                </a:lnTo>
                <a:lnTo>
                  <a:pt x="4149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6" y="32396"/>
                </a:lnTo>
                <a:lnTo>
                  <a:pt x="87042" y="16376"/>
                </a:lnTo>
                <a:lnTo>
                  <a:pt x="71840" y="494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960977" y="1189431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30" h="99694">
                <a:moveTo>
                  <a:pt x="51816" y="0"/>
                </a:moveTo>
                <a:lnTo>
                  <a:pt x="31878" y="3120"/>
                </a:lnTo>
                <a:lnTo>
                  <a:pt x="15382" y="13596"/>
                </a:lnTo>
                <a:lnTo>
                  <a:pt x="4149" y="29876"/>
                </a:lnTo>
                <a:lnTo>
                  <a:pt x="0" y="50406"/>
                </a:lnTo>
                <a:lnTo>
                  <a:pt x="8614" y="78494"/>
                </a:lnTo>
                <a:lnTo>
                  <a:pt x="30051" y="95854"/>
                </a:lnTo>
                <a:lnTo>
                  <a:pt x="57703" y="99310"/>
                </a:lnTo>
                <a:lnTo>
                  <a:pt x="84963" y="85686"/>
                </a:lnTo>
                <a:lnTo>
                  <a:pt x="91878" y="77743"/>
                </a:lnTo>
                <a:lnTo>
                  <a:pt x="96567" y="69127"/>
                </a:lnTo>
                <a:lnTo>
                  <a:pt x="99232" y="59971"/>
                </a:lnTo>
                <a:lnTo>
                  <a:pt x="100076" y="50406"/>
                </a:lnTo>
                <a:lnTo>
                  <a:pt x="96696" y="32104"/>
                </a:lnTo>
                <a:lnTo>
                  <a:pt x="87042" y="16297"/>
                </a:lnTo>
                <a:lnTo>
                  <a:pt x="71840" y="4943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96097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816" y="0"/>
                </a:moveTo>
                <a:lnTo>
                  <a:pt x="31878" y="3321"/>
                </a:lnTo>
                <a:lnTo>
                  <a:pt x="15382" y="14135"/>
                </a:lnTo>
                <a:lnTo>
                  <a:pt x="4149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6" y="32702"/>
                </a:lnTo>
                <a:lnTo>
                  <a:pt x="87042" y="16648"/>
                </a:lnTo>
                <a:lnTo>
                  <a:pt x="71840" y="5049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521172" y="2791435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53212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0936" y="84262"/>
                </a:lnTo>
                <a:lnTo>
                  <a:pt x="36148" y="100634"/>
                </a:lnTo>
                <a:lnTo>
                  <a:pt x="69007" y="100634"/>
                </a:lnTo>
                <a:lnTo>
                  <a:pt x="94219" y="84262"/>
                </a:lnTo>
                <a:lnTo>
                  <a:pt x="101091" y="62979"/>
                </a:lnTo>
                <a:lnTo>
                  <a:pt x="101004" y="30169"/>
                </a:lnTo>
                <a:lnTo>
                  <a:pt x="89757" y="13857"/>
                </a:lnTo>
                <a:lnTo>
                  <a:pt x="73223" y="3214"/>
                </a:lnTo>
                <a:lnTo>
                  <a:pt x="53212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52117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3213" y="0"/>
                </a:moveTo>
                <a:lnTo>
                  <a:pt x="32575" y="3927"/>
                </a:lnTo>
                <a:lnTo>
                  <a:pt x="15843" y="14673"/>
                </a:lnTo>
                <a:lnTo>
                  <a:pt x="4492" y="30684"/>
                </a:lnTo>
                <a:lnTo>
                  <a:pt x="0" y="50406"/>
                </a:lnTo>
                <a:lnTo>
                  <a:pt x="8810" y="79322"/>
                </a:lnTo>
                <a:lnTo>
                  <a:pt x="30575" y="97105"/>
                </a:lnTo>
                <a:lnTo>
                  <a:pt x="58293" y="100717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404"/>
                </a:lnTo>
                <a:lnTo>
                  <a:pt x="87836" y="16563"/>
                </a:lnTo>
                <a:lnTo>
                  <a:pt x="72816" y="50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52117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3213" y="0"/>
                </a:moveTo>
                <a:lnTo>
                  <a:pt x="32575" y="3319"/>
                </a:lnTo>
                <a:lnTo>
                  <a:pt x="15843" y="14128"/>
                </a:lnTo>
                <a:lnTo>
                  <a:pt x="4492" y="30471"/>
                </a:lnTo>
                <a:lnTo>
                  <a:pt x="0" y="50393"/>
                </a:lnTo>
                <a:lnTo>
                  <a:pt x="8810" y="78810"/>
                </a:lnTo>
                <a:lnTo>
                  <a:pt x="30575" y="96294"/>
                </a:lnTo>
                <a:lnTo>
                  <a:pt x="58293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0" y="32091"/>
                </a:lnTo>
                <a:lnTo>
                  <a:pt x="87836" y="16286"/>
                </a:lnTo>
                <a:lnTo>
                  <a:pt x="72816" y="4936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52117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3213" y="0"/>
                </a:moveTo>
                <a:lnTo>
                  <a:pt x="32575" y="3120"/>
                </a:lnTo>
                <a:lnTo>
                  <a:pt x="15843" y="13596"/>
                </a:lnTo>
                <a:lnTo>
                  <a:pt x="4492" y="29876"/>
                </a:lnTo>
                <a:lnTo>
                  <a:pt x="0" y="50406"/>
                </a:lnTo>
                <a:lnTo>
                  <a:pt x="8810" y="78800"/>
                </a:lnTo>
                <a:lnTo>
                  <a:pt x="30575" y="96126"/>
                </a:lnTo>
                <a:lnTo>
                  <a:pt x="58293" y="99412"/>
                </a:lnTo>
                <a:lnTo>
                  <a:pt x="84963" y="85686"/>
                </a:lnTo>
                <a:lnTo>
                  <a:pt x="91997" y="77630"/>
                </a:lnTo>
                <a:lnTo>
                  <a:pt x="96948" y="68765"/>
                </a:lnTo>
                <a:lnTo>
                  <a:pt x="99875" y="59360"/>
                </a:lnTo>
                <a:lnTo>
                  <a:pt x="100838" y="49682"/>
                </a:lnTo>
                <a:lnTo>
                  <a:pt x="97450" y="31798"/>
                </a:lnTo>
                <a:lnTo>
                  <a:pt x="87836" y="16206"/>
                </a:lnTo>
                <a:lnTo>
                  <a:pt x="72816" y="4932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52117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3213" y="0"/>
                </a:moveTo>
                <a:lnTo>
                  <a:pt x="32575" y="3321"/>
                </a:lnTo>
                <a:lnTo>
                  <a:pt x="15843" y="14135"/>
                </a:lnTo>
                <a:lnTo>
                  <a:pt x="4492" y="30482"/>
                </a:lnTo>
                <a:lnTo>
                  <a:pt x="0" y="50406"/>
                </a:lnTo>
                <a:lnTo>
                  <a:pt x="8810" y="79324"/>
                </a:lnTo>
                <a:lnTo>
                  <a:pt x="30575" y="97110"/>
                </a:lnTo>
                <a:lnTo>
                  <a:pt x="58293" y="100723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102"/>
                </a:lnTo>
                <a:lnTo>
                  <a:pt x="87836" y="16292"/>
                </a:lnTo>
                <a:lnTo>
                  <a:pt x="72816" y="4938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1963012" y="2357437"/>
            <a:ext cx="12168223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59425">
              <a:lnSpc>
                <a:spcPct val="100000"/>
              </a:lnSpc>
              <a:spcBef>
                <a:spcPts val="100"/>
              </a:spcBef>
            </a:pPr>
            <a:r>
              <a:rPr lang="en-IN" sz="3500" b="1" spc="155" dirty="0">
                <a:latin typeface="Lucida Sans Unicode"/>
                <a:cs typeface="Lucida Sans Unicode"/>
              </a:rPr>
              <a:t>Data Understanding and Preparation</a:t>
            </a:r>
            <a:endParaRPr sz="3500" b="1" spc="155" dirty="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body" idx="1"/>
          </p:nvPr>
        </p:nvSpPr>
        <p:spPr>
          <a:xfrm>
            <a:off x="8613254" y="3688481"/>
            <a:ext cx="8065769" cy="17620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10" dirty="0"/>
              <a:t>Data Loading and Initial Checks</a:t>
            </a: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10" dirty="0"/>
              <a:t>Loaded dataset from 'Leads.xlsx'.</a:t>
            </a: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10" dirty="0"/>
              <a:t>Checked for missing values and handled them based on a predefined strategy:</a:t>
            </a:r>
          </a:p>
        </p:txBody>
      </p:sp>
      <p:grpSp>
        <p:nvGrpSpPr>
          <p:cNvPr id="55" name="object 55"/>
          <p:cNvGrpSpPr/>
          <p:nvPr/>
        </p:nvGrpSpPr>
        <p:grpSpPr>
          <a:xfrm>
            <a:off x="1090904" y="1759369"/>
            <a:ext cx="6487795" cy="6477635"/>
            <a:chOff x="1090904" y="1759369"/>
            <a:chExt cx="6487795" cy="6477635"/>
          </a:xfrm>
        </p:grpSpPr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904" y="1759889"/>
              <a:ext cx="6476999" cy="64769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91902" y="1759369"/>
              <a:ext cx="6486525" cy="6477000"/>
            </a:xfrm>
            <a:custGeom>
              <a:avLst/>
              <a:gdLst/>
              <a:ahLst/>
              <a:cxnLst/>
              <a:rect l="l" t="t" r="r" b="b"/>
              <a:pathLst>
                <a:path w="6486525" h="6477000">
                  <a:moveTo>
                    <a:pt x="3248030" y="0"/>
                  </a:moveTo>
                  <a:lnTo>
                    <a:pt x="3238505" y="0"/>
                  </a:lnTo>
                  <a:lnTo>
                    <a:pt x="3198754" y="243"/>
                  </a:lnTo>
                  <a:lnTo>
                    <a:pt x="3159019" y="973"/>
                  </a:lnTo>
                  <a:lnTo>
                    <a:pt x="3119297" y="2191"/>
                  </a:lnTo>
                  <a:lnTo>
                    <a:pt x="3079590" y="3898"/>
                  </a:lnTo>
                  <a:lnTo>
                    <a:pt x="3039906" y="6087"/>
                  </a:lnTo>
                  <a:lnTo>
                    <a:pt x="3000257" y="8764"/>
                  </a:lnTo>
                  <a:lnTo>
                    <a:pt x="2960644" y="11930"/>
                  </a:lnTo>
                  <a:lnTo>
                    <a:pt x="2921068" y="15582"/>
                  </a:lnTo>
                  <a:lnTo>
                    <a:pt x="2881540" y="19721"/>
                  </a:lnTo>
                  <a:lnTo>
                    <a:pt x="2842069" y="24344"/>
                  </a:lnTo>
                  <a:lnTo>
                    <a:pt x="2802659" y="29450"/>
                  </a:lnTo>
                  <a:lnTo>
                    <a:pt x="2763309" y="35039"/>
                  </a:lnTo>
                  <a:lnTo>
                    <a:pt x="2724030" y="41116"/>
                  </a:lnTo>
                  <a:lnTo>
                    <a:pt x="2684835" y="47671"/>
                  </a:lnTo>
                  <a:lnTo>
                    <a:pt x="2645726" y="54704"/>
                  </a:lnTo>
                  <a:lnTo>
                    <a:pt x="2606705" y="62217"/>
                  </a:lnTo>
                  <a:lnTo>
                    <a:pt x="2567772" y="70210"/>
                  </a:lnTo>
                  <a:lnTo>
                    <a:pt x="2528943" y="78681"/>
                  </a:lnTo>
                  <a:lnTo>
                    <a:pt x="2490219" y="87625"/>
                  </a:lnTo>
                  <a:lnTo>
                    <a:pt x="2451600" y="97040"/>
                  </a:lnTo>
                  <a:lnTo>
                    <a:pt x="2413109" y="106940"/>
                  </a:lnTo>
                  <a:lnTo>
                    <a:pt x="2374749" y="117305"/>
                  </a:lnTo>
                  <a:lnTo>
                    <a:pt x="2336518" y="128139"/>
                  </a:lnTo>
                  <a:lnTo>
                    <a:pt x="2298413" y="139446"/>
                  </a:lnTo>
                  <a:lnTo>
                    <a:pt x="2260448" y="151213"/>
                  </a:lnTo>
                  <a:lnTo>
                    <a:pt x="2222640" y="163447"/>
                  </a:lnTo>
                  <a:lnTo>
                    <a:pt x="2184986" y="176145"/>
                  </a:lnTo>
                  <a:lnTo>
                    <a:pt x="2147486" y="189306"/>
                  </a:lnTo>
                  <a:lnTo>
                    <a:pt x="2110143" y="202924"/>
                  </a:lnTo>
                  <a:lnTo>
                    <a:pt x="2072978" y="216996"/>
                  </a:lnTo>
                  <a:lnTo>
                    <a:pt x="2035990" y="231523"/>
                  </a:lnTo>
                  <a:lnTo>
                    <a:pt x="1999175" y="246507"/>
                  </a:lnTo>
                  <a:lnTo>
                    <a:pt x="1962554" y="261942"/>
                  </a:lnTo>
                  <a:lnTo>
                    <a:pt x="1926128" y="277823"/>
                  </a:lnTo>
                  <a:lnTo>
                    <a:pt x="1889897" y="294150"/>
                  </a:lnTo>
                  <a:lnTo>
                    <a:pt x="1853862" y="310921"/>
                  </a:lnTo>
                  <a:lnTo>
                    <a:pt x="1818035" y="328133"/>
                  </a:lnTo>
                  <a:lnTo>
                    <a:pt x="1782431" y="345782"/>
                  </a:lnTo>
                  <a:lnTo>
                    <a:pt x="1747045" y="363870"/>
                  </a:lnTo>
                  <a:lnTo>
                    <a:pt x="1711876" y="382397"/>
                  </a:lnTo>
                  <a:lnTo>
                    <a:pt x="1676943" y="401344"/>
                  </a:lnTo>
                  <a:lnTo>
                    <a:pt x="1642248" y="420717"/>
                  </a:lnTo>
                  <a:lnTo>
                    <a:pt x="1607791" y="440516"/>
                  </a:lnTo>
                  <a:lnTo>
                    <a:pt x="1573573" y="460743"/>
                  </a:lnTo>
                  <a:lnTo>
                    <a:pt x="1539612" y="481381"/>
                  </a:lnTo>
                  <a:lnTo>
                    <a:pt x="1505909" y="502434"/>
                  </a:lnTo>
                  <a:lnTo>
                    <a:pt x="1472465" y="523901"/>
                  </a:lnTo>
                  <a:lnTo>
                    <a:pt x="1439283" y="545782"/>
                  </a:lnTo>
                  <a:lnTo>
                    <a:pt x="1406372" y="568063"/>
                  </a:lnTo>
                  <a:lnTo>
                    <a:pt x="1373741" y="590746"/>
                  </a:lnTo>
                  <a:lnTo>
                    <a:pt x="1341392" y="613830"/>
                  </a:lnTo>
                  <a:lnTo>
                    <a:pt x="1309324" y="637311"/>
                  </a:lnTo>
                  <a:lnTo>
                    <a:pt x="1277546" y="661181"/>
                  </a:lnTo>
                  <a:lnTo>
                    <a:pt x="1246068" y="685434"/>
                  </a:lnTo>
                  <a:lnTo>
                    <a:pt x="1214891" y="710074"/>
                  </a:lnTo>
                  <a:lnTo>
                    <a:pt x="1184013" y="735101"/>
                  </a:lnTo>
                  <a:lnTo>
                    <a:pt x="1153445" y="760499"/>
                  </a:lnTo>
                  <a:lnTo>
                    <a:pt x="1123196" y="786269"/>
                  </a:lnTo>
                  <a:lnTo>
                    <a:pt x="1093266" y="812411"/>
                  </a:lnTo>
                  <a:lnTo>
                    <a:pt x="1063655" y="838923"/>
                  </a:lnTo>
                  <a:lnTo>
                    <a:pt x="1034371" y="865796"/>
                  </a:lnTo>
                  <a:lnTo>
                    <a:pt x="1005421" y="893019"/>
                  </a:lnTo>
                  <a:lnTo>
                    <a:pt x="976807" y="920594"/>
                  </a:lnTo>
                  <a:lnTo>
                    <a:pt x="948529" y="948524"/>
                  </a:lnTo>
                  <a:lnTo>
                    <a:pt x="920599" y="976802"/>
                  </a:lnTo>
                  <a:lnTo>
                    <a:pt x="893024" y="1005416"/>
                  </a:lnTo>
                  <a:lnTo>
                    <a:pt x="865801" y="1034366"/>
                  </a:lnTo>
                  <a:lnTo>
                    <a:pt x="838928" y="1063650"/>
                  </a:lnTo>
                  <a:lnTo>
                    <a:pt x="812416" y="1093261"/>
                  </a:lnTo>
                  <a:lnTo>
                    <a:pt x="786274" y="1123191"/>
                  </a:lnTo>
                  <a:lnTo>
                    <a:pt x="760504" y="1153440"/>
                  </a:lnTo>
                  <a:lnTo>
                    <a:pt x="735106" y="1184008"/>
                  </a:lnTo>
                  <a:lnTo>
                    <a:pt x="710079" y="1214885"/>
                  </a:lnTo>
                  <a:lnTo>
                    <a:pt x="685439" y="1246063"/>
                  </a:lnTo>
                  <a:lnTo>
                    <a:pt x="661186" y="1277541"/>
                  </a:lnTo>
                  <a:lnTo>
                    <a:pt x="637316" y="1309319"/>
                  </a:lnTo>
                  <a:lnTo>
                    <a:pt x="613835" y="1341387"/>
                  </a:lnTo>
                  <a:lnTo>
                    <a:pt x="590751" y="1373736"/>
                  </a:lnTo>
                  <a:lnTo>
                    <a:pt x="568068" y="1406367"/>
                  </a:lnTo>
                  <a:lnTo>
                    <a:pt x="545787" y="1439278"/>
                  </a:lnTo>
                  <a:lnTo>
                    <a:pt x="523906" y="1472460"/>
                  </a:lnTo>
                  <a:lnTo>
                    <a:pt x="502439" y="1505904"/>
                  </a:lnTo>
                  <a:lnTo>
                    <a:pt x="481386" y="1539606"/>
                  </a:lnTo>
                  <a:lnTo>
                    <a:pt x="460748" y="1573568"/>
                  </a:lnTo>
                  <a:lnTo>
                    <a:pt x="440521" y="1607786"/>
                  </a:lnTo>
                  <a:lnTo>
                    <a:pt x="420722" y="1642243"/>
                  </a:lnTo>
                  <a:lnTo>
                    <a:pt x="401349" y="1676938"/>
                  </a:lnTo>
                  <a:lnTo>
                    <a:pt x="382402" y="1711871"/>
                  </a:lnTo>
                  <a:lnTo>
                    <a:pt x="363875" y="1747040"/>
                  </a:lnTo>
                  <a:lnTo>
                    <a:pt x="345787" y="1782425"/>
                  </a:lnTo>
                  <a:lnTo>
                    <a:pt x="328138" y="1818030"/>
                  </a:lnTo>
                  <a:lnTo>
                    <a:pt x="310926" y="1853857"/>
                  </a:lnTo>
                  <a:lnTo>
                    <a:pt x="294155" y="1889892"/>
                  </a:lnTo>
                  <a:lnTo>
                    <a:pt x="277828" y="1926123"/>
                  </a:lnTo>
                  <a:lnTo>
                    <a:pt x="261947" y="1962549"/>
                  </a:lnTo>
                  <a:lnTo>
                    <a:pt x="246512" y="1999170"/>
                  </a:lnTo>
                  <a:lnTo>
                    <a:pt x="231529" y="2035985"/>
                  </a:lnTo>
                  <a:lnTo>
                    <a:pt x="217002" y="2072973"/>
                  </a:lnTo>
                  <a:lnTo>
                    <a:pt x="202929" y="2110137"/>
                  </a:lnTo>
                  <a:lnTo>
                    <a:pt x="189311" y="2147481"/>
                  </a:lnTo>
                  <a:lnTo>
                    <a:pt x="176150" y="2184981"/>
                  </a:lnTo>
                  <a:lnTo>
                    <a:pt x="163451" y="2222634"/>
                  </a:lnTo>
                  <a:lnTo>
                    <a:pt x="151216" y="2260443"/>
                  </a:lnTo>
                  <a:lnTo>
                    <a:pt x="139446" y="2298407"/>
                  </a:lnTo>
                  <a:lnTo>
                    <a:pt x="128142" y="2336507"/>
                  </a:lnTo>
                  <a:lnTo>
                    <a:pt x="117308" y="2374739"/>
                  </a:lnTo>
                  <a:lnTo>
                    <a:pt x="106944" y="2413102"/>
                  </a:lnTo>
                  <a:lnTo>
                    <a:pt x="97050" y="2451595"/>
                  </a:lnTo>
                  <a:lnTo>
                    <a:pt x="87631" y="2490214"/>
                  </a:lnTo>
                  <a:lnTo>
                    <a:pt x="78686" y="2528938"/>
                  </a:lnTo>
                  <a:lnTo>
                    <a:pt x="70217" y="2567767"/>
                  </a:lnTo>
                  <a:lnTo>
                    <a:pt x="62224" y="2606700"/>
                  </a:lnTo>
                  <a:lnTo>
                    <a:pt x="54710" y="2645726"/>
                  </a:lnTo>
                  <a:lnTo>
                    <a:pt x="47676" y="2684835"/>
                  </a:lnTo>
                  <a:lnTo>
                    <a:pt x="41122" y="2724027"/>
                  </a:lnTo>
                  <a:lnTo>
                    <a:pt x="35048" y="2763304"/>
                  </a:lnTo>
                  <a:lnTo>
                    <a:pt x="29459" y="2802654"/>
                  </a:lnTo>
                  <a:lnTo>
                    <a:pt x="24352" y="2842064"/>
                  </a:lnTo>
                  <a:lnTo>
                    <a:pt x="19730" y="2881534"/>
                  </a:lnTo>
                  <a:lnTo>
                    <a:pt x="15591" y="2921063"/>
                  </a:lnTo>
                  <a:lnTo>
                    <a:pt x="11939" y="2960639"/>
                  </a:lnTo>
                  <a:lnTo>
                    <a:pt x="8772" y="3000252"/>
                  </a:lnTo>
                  <a:lnTo>
                    <a:pt x="6092" y="3039901"/>
                  </a:lnTo>
                  <a:lnTo>
                    <a:pt x="3898" y="3079584"/>
                  </a:lnTo>
                  <a:lnTo>
                    <a:pt x="2192" y="3119297"/>
                  </a:lnTo>
                  <a:lnTo>
                    <a:pt x="974" y="3159018"/>
                  </a:lnTo>
                  <a:lnTo>
                    <a:pt x="243" y="3198751"/>
                  </a:lnTo>
                  <a:lnTo>
                    <a:pt x="0" y="3238500"/>
                  </a:lnTo>
                  <a:lnTo>
                    <a:pt x="243" y="3278242"/>
                  </a:lnTo>
                  <a:lnTo>
                    <a:pt x="974" y="3317975"/>
                  </a:lnTo>
                  <a:lnTo>
                    <a:pt x="2192" y="3357695"/>
                  </a:lnTo>
                  <a:lnTo>
                    <a:pt x="3898" y="3397402"/>
                  </a:lnTo>
                  <a:lnTo>
                    <a:pt x="6092" y="3437085"/>
                  </a:lnTo>
                  <a:lnTo>
                    <a:pt x="8772" y="3476734"/>
                  </a:lnTo>
                  <a:lnTo>
                    <a:pt x="11939" y="3516347"/>
                  </a:lnTo>
                  <a:lnTo>
                    <a:pt x="15591" y="3555923"/>
                  </a:lnTo>
                  <a:lnTo>
                    <a:pt x="19730" y="3595452"/>
                  </a:lnTo>
                  <a:lnTo>
                    <a:pt x="24352" y="3634922"/>
                  </a:lnTo>
                  <a:lnTo>
                    <a:pt x="29459" y="3674333"/>
                  </a:lnTo>
                  <a:lnTo>
                    <a:pt x="35048" y="3713683"/>
                  </a:lnTo>
                  <a:lnTo>
                    <a:pt x="41122" y="3752959"/>
                  </a:lnTo>
                  <a:lnTo>
                    <a:pt x="47676" y="3792153"/>
                  </a:lnTo>
                  <a:lnTo>
                    <a:pt x="54710" y="3831265"/>
                  </a:lnTo>
                  <a:lnTo>
                    <a:pt x="62224" y="3870299"/>
                  </a:lnTo>
                  <a:lnTo>
                    <a:pt x="70217" y="3909230"/>
                  </a:lnTo>
                  <a:lnTo>
                    <a:pt x="78686" y="3948053"/>
                  </a:lnTo>
                  <a:lnTo>
                    <a:pt x="87631" y="3986769"/>
                  </a:lnTo>
                  <a:lnTo>
                    <a:pt x="97050" y="4025379"/>
                  </a:lnTo>
                  <a:lnTo>
                    <a:pt x="106944" y="4063879"/>
                  </a:lnTo>
                  <a:lnTo>
                    <a:pt x="117308" y="4102246"/>
                  </a:lnTo>
                  <a:lnTo>
                    <a:pt x="128142" y="4140479"/>
                  </a:lnTo>
                  <a:lnTo>
                    <a:pt x="139446" y="4178579"/>
                  </a:lnTo>
                  <a:lnTo>
                    <a:pt x="151216" y="4216543"/>
                  </a:lnTo>
                  <a:lnTo>
                    <a:pt x="163451" y="4254352"/>
                  </a:lnTo>
                  <a:lnTo>
                    <a:pt x="176150" y="4292006"/>
                  </a:lnTo>
                  <a:lnTo>
                    <a:pt x="189311" y="4329506"/>
                  </a:lnTo>
                  <a:lnTo>
                    <a:pt x="202929" y="4366849"/>
                  </a:lnTo>
                  <a:lnTo>
                    <a:pt x="217002" y="4404013"/>
                  </a:lnTo>
                  <a:lnTo>
                    <a:pt x="231529" y="4441002"/>
                  </a:lnTo>
                  <a:lnTo>
                    <a:pt x="246512" y="4477816"/>
                  </a:lnTo>
                  <a:lnTo>
                    <a:pt x="261947" y="4514439"/>
                  </a:lnTo>
                  <a:lnTo>
                    <a:pt x="277828" y="4550868"/>
                  </a:lnTo>
                  <a:lnTo>
                    <a:pt x="294155" y="4587100"/>
                  </a:lnTo>
                  <a:lnTo>
                    <a:pt x="310926" y="4623130"/>
                  </a:lnTo>
                  <a:lnTo>
                    <a:pt x="328138" y="4658951"/>
                  </a:lnTo>
                  <a:lnTo>
                    <a:pt x="345787" y="4694556"/>
                  </a:lnTo>
                  <a:lnTo>
                    <a:pt x="363875" y="4729945"/>
                  </a:lnTo>
                  <a:lnTo>
                    <a:pt x="382402" y="4765116"/>
                  </a:lnTo>
                  <a:lnTo>
                    <a:pt x="401349" y="4800049"/>
                  </a:lnTo>
                  <a:lnTo>
                    <a:pt x="420722" y="4834744"/>
                  </a:lnTo>
                  <a:lnTo>
                    <a:pt x="440521" y="4869200"/>
                  </a:lnTo>
                  <a:lnTo>
                    <a:pt x="460748" y="4903419"/>
                  </a:lnTo>
                  <a:lnTo>
                    <a:pt x="481386" y="4937380"/>
                  </a:lnTo>
                  <a:lnTo>
                    <a:pt x="502439" y="4971083"/>
                  </a:lnTo>
                  <a:lnTo>
                    <a:pt x="523906" y="5004526"/>
                  </a:lnTo>
                  <a:lnTo>
                    <a:pt x="545787" y="5037709"/>
                  </a:lnTo>
                  <a:lnTo>
                    <a:pt x="568068" y="5070620"/>
                  </a:lnTo>
                  <a:lnTo>
                    <a:pt x="590751" y="5103250"/>
                  </a:lnTo>
                  <a:lnTo>
                    <a:pt x="613835" y="5135599"/>
                  </a:lnTo>
                  <a:lnTo>
                    <a:pt x="637316" y="5167668"/>
                  </a:lnTo>
                  <a:lnTo>
                    <a:pt x="661186" y="5199445"/>
                  </a:lnTo>
                  <a:lnTo>
                    <a:pt x="685439" y="5230923"/>
                  </a:lnTo>
                  <a:lnTo>
                    <a:pt x="710079" y="5262101"/>
                  </a:lnTo>
                  <a:lnTo>
                    <a:pt x="735106" y="5292979"/>
                  </a:lnTo>
                  <a:lnTo>
                    <a:pt x="760504" y="5323547"/>
                  </a:lnTo>
                  <a:lnTo>
                    <a:pt x="786274" y="5353796"/>
                  </a:lnTo>
                  <a:lnTo>
                    <a:pt x="812416" y="5383726"/>
                  </a:lnTo>
                  <a:lnTo>
                    <a:pt x="838928" y="5413336"/>
                  </a:lnTo>
                  <a:lnTo>
                    <a:pt x="865801" y="5442621"/>
                  </a:lnTo>
                  <a:lnTo>
                    <a:pt x="893024" y="5471571"/>
                  </a:lnTo>
                  <a:lnTo>
                    <a:pt x="920599" y="5500185"/>
                  </a:lnTo>
                  <a:lnTo>
                    <a:pt x="948529" y="5528462"/>
                  </a:lnTo>
                  <a:lnTo>
                    <a:pt x="976807" y="5556392"/>
                  </a:lnTo>
                  <a:lnTo>
                    <a:pt x="1005421" y="5583967"/>
                  </a:lnTo>
                  <a:lnTo>
                    <a:pt x="1034371" y="5611190"/>
                  </a:lnTo>
                  <a:lnTo>
                    <a:pt x="1063655" y="5638063"/>
                  </a:lnTo>
                  <a:lnTo>
                    <a:pt x="1093266" y="5664576"/>
                  </a:lnTo>
                  <a:lnTo>
                    <a:pt x="1123196" y="5690717"/>
                  </a:lnTo>
                  <a:lnTo>
                    <a:pt x="1153445" y="5716487"/>
                  </a:lnTo>
                  <a:lnTo>
                    <a:pt x="1184013" y="5741885"/>
                  </a:lnTo>
                  <a:lnTo>
                    <a:pt x="1214891" y="5766907"/>
                  </a:lnTo>
                  <a:lnTo>
                    <a:pt x="1246068" y="5791547"/>
                  </a:lnTo>
                  <a:lnTo>
                    <a:pt x="1277546" y="5815804"/>
                  </a:lnTo>
                  <a:lnTo>
                    <a:pt x="1309324" y="5839675"/>
                  </a:lnTo>
                  <a:lnTo>
                    <a:pt x="1341392" y="5863162"/>
                  </a:lnTo>
                  <a:lnTo>
                    <a:pt x="1373741" y="5886245"/>
                  </a:lnTo>
                  <a:lnTo>
                    <a:pt x="1406372" y="5908925"/>
                  </a:lnTo>
                  <a:lnTo>
                    <a:pt x="1439283" y="5931204"/>
                  </a:lnTo>
                  <a:lnTo>
                    <a:pt x="1472465" y="5953086"/>
                  </a:lnTo>
                  <a:lnTo>
                    <a:pt x="1505909" y="5974553"/>
                  </a:lnTo>
                  <a:lnTo>
                    <a:pt x="1539612" y="5995605"/>
                  </a:lnTo>
                  <a:lnTo>
                    <a:pt x="1573573" y="6016244"/>
                  </a:lnTo>
                  <a:lnTo>
                    <a:pt x="1607791" y="6036470"/>
                  </a:lnTo>
                  <a:lnTo>
                    <a:pt x="1642248" y="6056269"/>
                  </a:lnTo>
                  <a:lnTo>
                    <a:pt x="1676943" y="6075642"/>
                  </a:lnTo>
                  <a:lnTo>
                    <a:pt x="1711876" y="6094590"/>
                  </a:lnTo>
                  <a:lnTo>
                    <a:pt x="1747045" y="6113114"/>
                  </a:lnTo>
                  <a:lnTo>
                    <a:pt x="1782431" y="6131199"/>
                  </a:lnTo>
                  <a:lnTo>
                    <a:pt x="1818035" y="6148848"/>
                  </a:lnTo>
                  <a:lnTo>
                    <a:pt x="1853862" y="6166065"/>
                  </a:lnTo>
                  <a:lnTo>
                    <a:pt x="1889897" y="6182836"/>
                  </a:lnTo>
                  <a:lnTo>
                    <a:pt x="1926128" y="6199163"/>
                  </a:lnTo>
                  <a:lnTo>
                    <a:pt x="1962554" y="6215045"/>
                  </a:lnTo>
                  <a:lnTo>
                    <a:pt x="1999175" y="6230480"/>
                  </a:lnTo>
                  <a:lnTo>
                    <a:pt x="2035990" y="6245465"/>
                  </a:lnTo>
                  <a:lnTo>
                    <a:pt x="2072978" y="6259995"/>
                  </a:lnTo>
                  <a:lnTo>
                    <a:pt x="2110143" y="6274067"/>
                  </a:lnTo>
                  <a:lnTo>
                    <a:pt x="2147486" y="6287681"/>
                  </a:lnTo>
                  <a:lnTo>
                    <a:pt x="2184986" y="6300842"/>
                  </a:lnTo>
                  <a:lnTo>
                    <a:pt x="2222640" y="6313539"/>
                  </a:lnTo>
                  <a:lnTo>
                    <a:pt x="2260448" y="6325773"/>
                  </a:lnTo>
                  <a:lnTo>
                    <a:pt x="2298413" y="6337541"/>
                  </a:lnTo>
                  <a:lnTo>
                    <a:pt x="2336518" y="6348847"/>
                  </a:lnTo>
                  <a:lnTo>
                    <a:pt x="2374749" y="6359680"/>
                  </a:lnTo>
                  <a:lnTo>
                    <a:pt x="2413109" y="6370041"/>
                  </a:lnTo>
                  <a:lnTo>
                    <a:pt x="2451600" y="6379933"/>
                  </a:lnTo>
                  <a:lnTo>
                    <a:pt x="2490219" y="6389361"/>
                  </a:lnTo>
                  <a:lnTo>
                    <a:pt x="2528943" y="6398309"/>
                  </a:lnTo>
                  <a:lnTo>
                    <a:pt x="2567772" y="6406778"/>
                  </a:lnTo>
                  <a:lnTo>
                    <a:pt x="2606705" y="6414770"/>
                  </a:lnTo>
                  <a:lnTo>
                    <a:pt x="2645726" y="6422282"/>
                  </a:lnTo>
                  <a:lnTo>
                    <a:pt x="2684835" y="6429314"/>
                  </a:lnTo>
                  <a:lnTo>
                    <a:pt x="2724030" y="6435865"/>
                  </a:lnTo>
                  <a:lnTo>
                    <a:pt x="2763309" y="6441935"/>
                  </a:lnTo>
                  <a:lnTo>
                    <a:pt x="2802659" y="6447531"/>
                  </a:lnTo>
                  <a:lnTo>
                    <a:pt x="2842069" y="6452641"/>
                  </a:lnTo>
                  <a:lnTo>
                    <a:pt x="2881540" y="6457265"/>
                  </a:lnTo>
                  <a:lnTo>
                    <a:pt x="2921068" y="6461404"/>
                  </a:lnTo>
                  <a:lnTo>
                    <a:pt x="2960644" y="6465057"/>
                  </a:lnTo>
                  <a:lnTo>
                    <a:pt x="3000257" y="6468222"/>
                  </a:lnTo>
                  <a:lnTo>
                    <a:pt x="3039906" y="6470900"/>
                  </a:lnTo>
                  <a:lnTo>
                    <a:pt x="3079590" y="6473088"/>
                  </a:lnTo>
                  <a:lnTo>
                    <a:pt x="3119297" y="6474798"/>
                  </a:lnTo>
                  <a:lnTo>
                    <a:pt x="3159019" y="6476020"/>
                  </a:lnTo>
                  <a:lnTo>
                    <a:pt x="3198754" y="6476755"/>
                  </a:lnTo>
                  <a:lnTo>
                    <a:pt x="3238505" y="6477000"/>
                  </a:lnTo>
                  <a:lnTo>
                    <a:pt x="3248030" y="6477000"/>
                  </a:lnTo>
                  <a:lnTo>
                    <a:pt x="3287772" y="6476755"/>
                  </a:lnTo>
                  <a:lnTo>
                    <a:pt x="3327505" y="6476020"/>
                  </a:lnTo>
                  <a:lnTo>
                    <a:pt x="3367225" y="6474798"/>
                  </a:lnTo>
                  <a:lnTo>
                    <a:pt x="3406932" y="6473088"/>
                  </a:lnTo>
                  <a:lnTo>
                    <a:pt x="3446615" y="6470900"/>
                  </a:lnTo>
                  <a:lnTo>
                    <a:pt x="3486264" y="6468222"/>
                  </a:lnTo>
                  <a:lnTo>
                    <a:pt x="3525877" y="6465057"/>
                  </a:lnTo>
                  <a:lnTo>
                    <a:pt x="3565453" y="6461404"/>
                  </a:lnTo>
                  <a:lnTo>
                    <a:pt x="3604982" y="6457265"/>
                  </a:lnTo>
                  <a:lnTo>
                    <a:pt x="3644452" y="6452641"/>
                  </a:lnTo>
                  <a:lnTo>
                    <a:pt x="3683863" y="6447531"/>
                  </a:lnTo>
                  <a:lnTo>
                    <a:pt x="3723213" y="6441935"/>
                  </a:lnTo>
                  <a:lnTo>
                    <a:pt x="3762490" y="6435865"/>
                  </a:lnTo>
                  <a:lnTo>
                    <a:pt x="3801683" y="6429314"/>
                  </a:lnTo>
                  <a:lnTo>
                    <a:pt x="3840795" y="6422282"/>
                  </a:lnTo>
                  <a:lnTo>
                    <a:pt x="3879829" y="6414770"/>
                  </a:lnTo>
                  <a:lnTo>
                    <a:pt x="3918760" y="6406778"/>
                  </a:lnTo>
                  <a:lnTo>
                    <a:pt x="3957583" y="6398309"/>
                  </a:lnTo>
                  <a:lnTo>
                    <a:pt x="3996299" y="6389361"/>
                  </a:lnTo>
                  <a:lnTo>
                    <a:pt x="4034909" y="6379933"/>
                  </a:lnTo>
                  <a:lnTo>
                    <a:pt x="4073407" y="6370041"/>
                  </a:lnTo>
                  <a:lnTo>
                    <a:pt x="4111771" y="6359680"/>
                  </a:lnTo>
                  <a:lnTo>
                    <a:pt x="4150004" y="6348847"/>
                  </a:lnTo>
                  <a:lnTo>
                    <a:pt x="4188109" y="6337541"/>
                  </a:lnTo>
                  <a:lnTo>
                    <a:pt x="4226074" y="6325773"/>
                  </a:lnTo>
                  <a:lnTo>
                    <a:pt x="4263882" y="6313539"/>
                  </a:lnTo>
                  <a:lnTo>
                    <a:pt x="4301536" y="6300842"/>
                  </a:lnTo>
                  <a:lnTo>
                    <a:pt x="4339036" y="6287681"/>
                  </a:lnTo>
                  <a:lnTo>
                    <a:pt x="4376379" y="6274067"/>
                  </a:lnTo>
                  <a:lnTo>
                    <a:pt x="4413544" y="6259995"/>
                  </a:lnTo>
                  <a:lnTo>
                    <a:pt x="4450532" y="6245465"/>
                  </a:lnTo>
                  <a:lnTo>
                    <a:pt x="4487346" y="6230480"/>
                  </a:lnTo>
                  <a:lnTo>
                    <a:pt x="4523968" y="6215045"/>
                  </a:lnTo>
                  <a:lnTo>
                    <a:pt x="4560394" y="6199163"/>
                  </a:lnTo>
                  <a:lnTo>
                    <a:pt x="4596624" y="6182836"/>
                  </a:lnTo>
                  <a:lnTo>
                    <a:pt x="4632660" y="6166065"/>
                  </a:lnTo>
                  <a:lnTo>
                    <a:pt x="4668481" y="6148848"/>
                  </a:lnTo>
                  <a:lnTo>
                    <a:pt x="4704086" y="6131199"/>
                  </a:lnTo>
                  <a:lnTo>
                    <a:pt x="4739475" y="6113114"/>
                  </a:lnTo>
                  <a:lnTo>
                    <a:pt x="4774646" y="6094590"/>
                  </a:lnTo>
                  <a:lnTo>
                    <a:pt x="4809579" y="6075642"/>
                  </a:lnTo>
                  <a:lnTo>
                    <a:pt x="4844274" y="6056269"/>
                  </a:lnTo>
                  <a:lnTo>
                    <a:pt x="4878730" y="6036470"/>
                  </a:lnTo>
                  <a:lnTo>
                    <a:pt x="4912949" y="6016244"/>
                  </a:lnTo>
                  <a:lnTo>
                    <a:pt x="4946910" y="5995605"/>
                  </a:lnTo>
                  <a:lnTo>
                    <a:pt x="4980613" y="5974553"/>
                  </a:lnTo>
                  <a:lnTo>
                    <a:pt x="5014056" y="5953086"/>
                  </a:lnTo>
                  <a:lnTo>
                    <a:pt x="5047239" y="5931204"/>
                  </a:lnTo>
                  <a:lnTo>
                    <a:pt x="5080150" y="5908925"/>
                  </a:lnTo>
                  <a:lnTo>
                    <a:pt x="5112780" y="5886245"/>
                  </a:lnTo>
                  <a:lnTo>
                    <a:pt x="5145129" y="5863162"/>
                  </a:lnTo>
                  <a:lnTo>
                    <a:pt x="5177198" y="5839675"/>
                  </a:lnTo>
                  <a:lnTo>
                    <a:pt x="5208976" y="5815804"/>
                  </a:lnTo>
                  <a:lnTo>
                    <a:pt x="5240453" y="5791547"/>
                  </a:lnTo>
                  <a:lnTo>
                    <a:pt x="5271631" y="5766907"/>
                  </a:lnTo>
                  <a:lnTo>
                    <a:pt x="5302509" y="5741885"/>
                  </a:lnTo>
                  <a:lnTo>
                    <a:pt x="5333077" y="5716487"/>
                  </a:lnTo>
                  <a:lnTo>
                    <a:pt x="5363326" y="5690717"/>
                  </a:lnTo>
                  <a:lnTo>
                    <a:pt x="5393256" y="5664576"/>
                  </a:lnTo>
                  <a:lnTo>
                    <a:pt x="5422867" y="5638063"/>
                  </a:lnTo>
                  <a:lnTo>
                    <a:pt x="5452151" y="5611190"/>
                  </a:lnTo>
                  <a:lnTo>
                    <a:pt x="5481101" y="5583967"/>
                  </a:lnTo>
                  <a:lnTo>
                    <a:pt x="5509715" y="5556392"/>
                  </a:lnTo>
                  <a:lnTo>
                    <a:pt x="5537992" y="5528462"/>
                  </a:lnTo>
                  <a:lnTo>
                    <a:pt x="5565917" y="5500185"/>
                  </a:lnTo>
                  <a:lnTo>
                    <a:pt x="5593493" y="5471571"/>
                  </a:lnTo>
                  <a:lnTo>
                    <a:pt x="5620718" y="5442621"/>
                  </a:lnTo>
                  <a:lnTo>
                    <a:pt x="5647593" y="5413336"/>
                  </a:lnTo>
                  <a:lnTo>
                    <a:pt x="5674099" y="5383726"/>
                  </a:lnTo>
                  <a:lnTo>
                    <a:pt x="5700238" y="5353796"/>
                  </a:lnTo>
                  <a:lnTo>
                    <a:pt x="5726010" y="5323547"/>
                  </a:lnTo>
                  <a:lnTo>
                    <a:pt x="5751416" y="5292979"/>
                  </a:lnTo>
                  <a:lnTo>
                    <a:pt x="5776438" y="5262101"/>
                  </a:lnTo>
                  <a:lnTo>
                    <a:pt x="5801077" y="5230923"/>
                  </a:lnTo>
                  <a:lnTo>
                    <a:pt x="5825334" y="5199445"/>
                  </a:lnTo>
                  <a:lnTo>
                    <a:pt x="5849206" y="5167668"/>
                  </a:lnTo>
                  <a:lnTo>
                    <a:pt x="5872685" y="5135599"/>
                  </a:lnTo>
                  <a:lnTo>
                    <a:pt x="5895765" y="5103250"/>
                  </a:lnTo>
                  <a:lnTo>
                    <a:pt x="5918448" y="5070620"/>
                  </a:lnTo>
                  <a:lnTo>
                    <a:pt x="5940734" y="5037709"/>
                  </a:lnTo>
                  <a:lnTo>
                    <a:pt x="5962616" y="5004526"/>
                  </a:lnTo>
                  <a:lnTo>
                    <a:pt x="5984083" y="4971083"/>
                  </a:lnTo>
                  <a:lnTo>
                    <a:pt x="6005135" y="4937380"/>
                  </a:lnTo>
                  <a:lnTo>
                    <a:pt x="6025774" y="4903419"/>
                  </a:lnTo>
                  <a:lnTo>
                    <a:pt x="6046000" y="4869200"/>
                  </a:lnTo>
                  <a:lnTo>
                    <a:pt x="6065799" y="4834744"/>
                  </a:lnTo>
                  <a:lnTo>
                    <a:pt x="6085172" y="4800049"/>
                  </a:lnTo>
                  <a:lnTo>
                    <a:pt x="6104120" y="4765116"/>
                  </a:lnTo>
                  <a:lnTo>
                    <a:pt x="6122644" y="4729945"/>
                  </a:lnTo>
                  <a:lnTo>
                    <a:pt x="6140729" y="4694556"/>
                  </a:lnTo>
                  <a:lnTo>
                    <a:pt x="6158379" y="4658951"/>
                  </a:lnTo>
                  <a:lnTo>
                    <a:pt x="6175596" y="4623130"/>
                  </a:lnTo>
                  <a:lnTo>
                    <a:pt x="6192367" y="4587100"/>
                  </a:lnTo>
                  <a:lnTo>
                    <a:pt x="6208693" y="4550868"/>
                  </a:lnTo>
                  <a:lnTo>
                    <a:pt x="6224575" y="4514439"/>
                  </a:lnTo>
                  <a:lnTo>
                    <a:pt x="6240010" y="4477816"/>
                  </a:lnTo>
                  <a:lnTo>
                    <a:pt x="6254993" y="4441002"/>
                  </a:lnTo>
                  <a:lnTo>
                    <a:pt x="6269520" y="4404013"/>
                  </a:lnTo>
                  <a:lnTo>
                    <a:pt x="6283592" y="4366849"/>
                  </a:lnTo>
                  <a:lnTo>
                    <a:pt x="6297211" y="4329506"/>
                  </a:lnTo>
                  <a:lnTo>
                    <a:pt x="6310372" y="4292006"/>
                  </a:lnTo>
                  <a:lnTo>
                    <a:pt x="6323070" y="4254352"/>
                  </a:lnTo>
                  <a:lnTo>
                    <a:pt x="6335303" y="4216543"/>
                  </a:lnTo>
                  <a:lnTo>
                    <a:pt x="6347071" y="4178579"/>
                  </a:lnTo>
                  <a:lnTo>
                    <a:pt x="6358378" y="4140479"/>
                  </a:lnTo>
                  <a:lnTo>
                    <a:pt x="6369210" y="4102246"/>
                  </a:lnTo>
                  <a:lnTo>
                    <a:pt x="6379571" y="4063879"/>
                  </a:lnTo>
                  <a:lnTo>
                    <a:pt x="6389464" y="4025379"/>
                  </a:lnTo>
                  <a:lnTo>
                    <a:pt x="6398886" y="3986769"/>
                  </a:lnTo>
                  <a:lnTo>
                    <a:pt x="6407834" y="3948053"/>
                  </a:lnTo>
                  <a:lnTo>
                    <a:pt x="6416306" y="3909230"/>
                  </a:lnTo>
                  <a:lnTo>
                    <a:pt x="6424300" y="3870299"/>
                  </a:lnTo>
                  <a:lnTo>
                    <a:pt x="6431813" y="3831265"/>
                  </a:lnTo>
                  <a:lnTo>
                    <a:pt x="6438844" y="3792153"/>
                  </a:lnTo>
                  <a:lnTo>
                    <a:pt x="6445395" y="3752959"/>
                  </a:lnTo>
                  <a:lnTo>
                    <a:pt x="6451465" y="3713683"/>
                  </a:lnTo>
                  <a:lnTo>
                    <a:pt x="6457059" y="3674333"/>
                  </a:lnTo>
                  <a:lnTo>
                    <a:pt x="6462165" y="3634922"/>
                  </a:lnTo>
                  <a:lnTo>
                    <a:pt x="6466785" y="3595452"/>
                  </a:lnTo>
                  <a:lnTo>
                    <a:pt x="6470921" y="3555923"/>
                  </a:lnTo>
                  <a:lnTo>
                    <a:pt x="6474574" y="3516347"/>
                  </a:lnTo>
                  <a:lnTo>
                    <a:pt x="6477741" y="3476734"/>
                  </a:lnTo>
                  <a:lnTo>
                    <a:pt x="6480423" y="3437085"/>
                  </a:lnTo>
                  <a:lnTo>
                    <a:pt x="6482618" y="3397402"/>
                  </a:lnTo>
                  <a:lnTo>
                    <a:pt x="6484328" y="3357695"/>
                  </a:lnTo>
                  <a:lnTo>
                    <a:pt x="6485550" y="3317975"/>
                  </a:lnTo>
                  <a:lnTo>
                    <a:pt x="6486285" y="3278242"/>
                  </a:lnTo>
                  <a:lnTo>
                    <a:pt x="6486530" y="3238500"/>
                  </a:lnTo>
                  <a:lnTo>
                    <a:pt x="6486285" y="3198751"/>
                  </a:lnTo>
                  <a:lnTo>
                    <a:pt x="6485550" y="3159018"/>
                  </a:lnTo>
                  <a:lnTo>
                    <a:pt x="6484328" y="3119297"/>
                  </a:lnTo>
                  <a:lnTo>
                    <a:pt x="6482618" y="3079584"/>
                  </a:lnTo>
                  <a:lnTo>
                    <a:pt x="6480423" y="3039901"/>
                  </a:lnTo>
                  <a:lnTo>
                    <a:pt x="6477741" y="3000252"/>
                  </a:lnTo>
                  <a:lnTo>
                    <a:pt x="6474574" y="2960639"/>
                  </a:lnTo>
                  <a:lnTo>
                    <a:pt x="6470921" y="2921063"/>
                  </a:lnTo>
                  <a:lnTo>
                    <a:pt x="6466785" y="2881534"/>
                  </a:lnTo>
                  <a:lnTo>
                    <a:pt x="6462165" y="2842064"/>
                  </a:lnTo>
                  <a:lnTo>
                    <a:pt x="6457059" y="2802654"/>
                  </a:lnTo>
                  <a:lnTo>
                    <a:pt x="6451465" y="2763304"/>
                  </a:lnTo>
                  <a:lnTo>
                    <a:pt x="6445395" y="2724027"/>
                  </a:lnTo>
                  <a:lnTo>
                    <a:pt x="6438844" y="2684835"/>
                  </a:lnTo>
                  <a:lnTo>
                    <a:pt x="6431813" y="2645726"/>
                  </a:lnTo>
                  <a:lnTo>
                    <a:pt x="6424300" y="2606700"/>
                  </a:lnTo>
                  <a:lnTo>
                    <a:pt x="6416306" y="2567767"/>
                  </a:lnTo>
                  <a:lnTo>
                    <a:pt x="6407834" y="2528938"/>
                  </a:lnTo>
                  <a:lnTo>
                    <a:pt x="6398886" y="2490214"/>
                  </a:lnTo>
                  <a:lnTo>
                    <a:pt x="6389464" y="2451595"/>
                  </a:lnTo>
                  <a:lnTo>
                    <a:pt x="6379571" y="2413102"/>
                  </a:lnTo>
                  <a:lnTo>
                    <a:pt x="6369210" y="2374739"/>
                  </a:lnTo>
                  <a:lnTo>
                    <a:pt x="6358378" y="2336507"/>
                  </a:lnTo>
                  <a:lnTo>
                    <a:pt x="6347071" y="2298407"/>
                  </a:lnTo>
                  <a:lnTo>
                    <a:pt x="6335303" y="2260443"/>
                  </a:lnTo>
                  <a:lnTo>
                    <a:pt x="6323070" y="2222634"/>
                  </a:lnTo>
                  <a:lnTo>
                    <a:pt x="6310372" y="2184981"/>
                  </a:lnTo>
                  <a:lnTo>
                    <a:pt x="6297211" y="2147481"/>
                  </a:lnTo>
                  <a:lnTo>
                    <a:pt x="6283592" y="2110137"/>
                  </a:lnTo>
                  <a:lnTo>
                    <a:pt x="6269520" y="2072973"/>
                  </a:lnTo>
                  <a:lnTo>
                    <a:pt x="6254993" y="2035985"/>
                  </a:lnTo>
                  <a:lnTo>
                    <a:pt x="6240010" y="1999170"/>
                  </a:lnTo>
                  <a:lnTo>
                    <a:pt x="6224575" y="1962549"/>
                  </a:lnTo>
                  <a:lnTo>
                    <a:pt x="6208693" y="1926123"/>
                  </a:lnTo>
                  <a:lnTo>
                    <a:pt x="6192367" y="1889892"/>
                  </a:lnTo>
                  <a:lnTo>
                    <a:pt x="6175596" y="1853857"/>
                  </a:lnTo>
                  <a:lnTo>
                    <a:pt x="6158379" y="1818030"/>
                  </a:lnTo>
                  <a:lnTo>
                    <a:pt x="6140729" y="1782425"/>
                  </a:lnTo>
                  <a:lnTo>
                    <a:pt x="6122644" y="1747040"/>
                  </a:lnTo>
                  <a:lnTo>
                    <a:pt x="6104120" y="1711871"/>
                  </a:lnTo>
                  <a:lnTo>
                    <a:pt x="6085172" y="1676938"/>
                  </a:lnTo>
                  <a:lnTo>
                    <a:pt x="6065799" y="1642243"/>
                  </a:lnTo>
                  <a:lnTo>
                    <a:pt x="6046000" y="1607786"/>
                  </a:lnTo>
                  <a:lnTo>
                    <a:pt x="6025774" y="1573568"/>
                  </a:lnTo>
                  <a:lnTo>
                    <a:pt x="6005135" y="1539606"/>
                  </a:lnTo>
                  <a:lnTo>
                    <a:pt x="5984083" y="1505904"/>
                  </a:lnTo>
                  <a:lnTo>
                    <a:pt x="5962616" y="1472460"/>
                  </a:lnTo>
                  <a:lnTo>
                    <a:pt x="5940734" y="1439278"/>
                  </a:lnTo>
                  <a:lnTo>
                    <a:pt x="5918448" y="1406367"/>
                  </a:lnTo>
                  <a:lnTo>
                    <a:pt x="5895765" y="1373736"/>
                  </a:lnTo>
                  <a:lnTo>
                    <a:pt x="5872685" y="1341387"/>
                  </a:lnTo>
                  <a:lnTo>
                    <a:pt x="5849206" y="1309319"/>
                  </a:lnTo>
                  <a:lnTo>
                    <a:pt x="5825334" y="1277541"/>
                  </a:lnTo>
                  <a:lnTo>
                    <a:pt x="5801077" y="1246063"/>
                  </a:lnTo>
                  <a:lnTo>
                    <a:pt x="5776438" y="1214885"/>
                  </a:lnTo>
                  <a:lnTo>
                    <a:pt x="5751416" y="1184008"/>
                  </a:lnTo>
                  <a:lnTo>
                    <a:pt x="5726010" y="1153440"/>
                  </a:lnTo>
                  <a:lnTo>
                    <a:pt x="5700238" y="1123191"/>
                  </a:lnTo>
                  <a:lnTo>
                    <a:pt x="5674099" y="1093261"/>
                  </a:lnTo>
                  <a:lnTo>
                    <a:pt x="5647593" y="1063650"/>
                  </a:lnTo>
                  <a:lnTo>
                    <a:pt x="5620718" y="1034366"/>
                  </a:lnTo>
                  <a:lnTo>
                    <a:pt x="5593493" y="1005416"/>
                  </a:lnTo>
                  <a:lnTo>
                    <a:pt x="5565917" y="976802"/>
                  </a:lnTo>
                  <a:lnTo>
                    <a:pt x="5537992" y="948524"/>
                  </a:lnTo>
                  <a:lnTo>
                    <a:pt x="5509715" y="920594"/>
                  </a:lnTo>
                  <a:lnTo>
                    <a:pt x="5481101" y="893019"/>
                  </a:lnTo>
                  <a:lnTo>
                    <a:pt x="5452151" y="865796"/>
                  </a:lnTo>
                  <a:lnTo>
                    <a:pt x="5422867" y="838923"/>
                  </a:lnTo>
                  <a:lnTo>
                    <a:pt x="5393256" y="812411"/>
                  </a:lnTo>
                  <a:lnTo>
                    <a:pt x="5363326" y="786269"/>
                  </a:lnTo>
                  <a:lnTo>
                    <a:pt x="5333077" y="760499"/>
                  </a:lnTo>
                  <a:lnTo>
                    <a:pt x="5302509" y="735101"/>
                  </a:lnTo>
                  <a:lnTo>
                    <a:pt x="5271631" y="710074"/>
                  </a:lnTo>
                  <a:lnTo>
                    <a:pt x="5240453" y="685434"/>
                  </a:lnTo>
                  <a:lnTo>
                    <a:pt x="5208976" y="661181"/>
                  </a:lnTo>
                  <a:lnTo>
                    <a:pt x="5177198" y="637311"/>
                  </a:lnTo>
                  <a:lnTo>
                    <a:pt x="5145129" y="613830"/>
                  </a:lnTo>
                  <a:lnTo>
                    <a:pt x="5112780" y="590746"/>
                  </a:lnTo>
                  <a:lnTo>
                    <a:pt x="5080150" y="568063"/>
                  </a:lnTo>
                  <a:lnTo>
                    <a:pt x="5047239" y="545782"/>
                  </a:lnTo>
                  <a:lnTo>
                    <a:pt x="5014056" y="523901"/>
                  </a:lnTo>
                  <a:lnTo>
                    <a:pt x="4980613" y="502434"/>
                  </a:lnTo>
                  <a:lnTo>
                    <a:pt x="4946910" y="481381"/>
                  </a:lnTo>
                  <a:lnTo>
                    <a:pt x="4912949" y="460743"/>
                  </a:lnTo>
                  <a:lnTo>
                    <a:pt x="4878730" y="440516"/>
                  </a:lnTo>
                  <a:lnTo>
                    <a:pt x="4844274" y="420717"/>
                  </a:lnTo>
                  <a:lnTo>
                    <a:pt x="4809579" y="401344"/>
                  </a:lnTo>
                  <a:lnTo>
                    <a:pt x="4774646" y="382397"/>
                  </a:lnTo>
                  <a:lnTo>
                    <a:pt x="4739475" y="363870"/>
                  </a:lnTo>
                  <a:lnTo>
                    <a:pt x="4704086" y="345782"/>
                  </a:lnTo>
                  <a:lnTo>
                    <a:pt x="4668481" y="328133"/>
                  </a:lnTo>
                  <a:lnTo>
                    <a:pt x="4632660" y="310921"/>
                  </a:lnTo>
                  <a:lnTo>
                    <a:pt x="4596624" y="294150"/>
                  </a:lnTo>
                  <a:lnTo>
                    <a:pt x="4560394" y="277823"/>
                  </a:lnTo>
                  <a:lnTo>
                    <a:pt x="4523968" y="261942"/>
                  </a:lnTo>
                  <a:lnTo>
                    <a:pt x="4487346" y="246507"/>
                  </a:lnTo>
                  <a:lnTo>
                    <a:pt x="4450532" y="231523"/>
                  </a:lnTo>
                  <a:lnTo>
                    <a:pt x="4413544" y="216996"/>
                  </a:lnTo>
                  <a:lnTo>
                    <a:pt x="4376379" y="202924"/>
                  </a:lnTo>
                  <a:lnTo>
                    <a:pt x="4339036" y="189306"/>
                  </a:lnTo>
                  <a:lnTo>
                    <a:pt x="4301536" y="176145"/>
                  </a:lnTo>
                  <a:lnTo>
                    <a:pt x="4263882" y="163447"/>
                  </a:lnTo>
                  <a:lnTo>
                    <a:pt x="4226074" y="151213"/>
                  </a:lnTo>
                  <a:lnTo>
                    <a:pt x="4188109" y="139446"/>
                  </a:lnTo>
                  <a:lnTo>
                    <a:pt x="4150004" y="128139"/>
                  </a:lnTo>
                  <a:lnTo>
                    <a:pt x="4111771" y="117305"/>
                  </a:lnTo>
                  <a:lnTo>
                    <a:pt x="4073407" y="106940"/>
                  </a:lnTo>
                  <a:lnTo>
                    <a:pt x="4034909" y="97040"/>
                  </a:lnTo>
                  <a:lnTo>
                    <a:pt x="3996299" y="87625"/>
                  </a:lnTo>
                  <a:lnTo>
                    <a:pt x="3957583" y="78681"/>
                  </a:lnTo>
                  <a:lnTo>
                    <a:pt x="3918760" y="70210"/>
                  </a:lnTo>
                  <a:lnTo>
                    <a:pt x="3879829" y="62217"/>
                  </a:lnTo>
                  <a:lnTo>
                    <a:pt x="3840795" y="54704"/>
                  </a:lnTo>
                  <a:lnTo>
                    <a:pt x="3801683" y="47671"/>
                  </a:lnTo>
                  <a:lnTo>
                    <a:pt x="3762490" y="41116"/>
                  </a:lnTo>
                  <a:lnTo>
                    <a:pt x="3723213" y="35039"/>
                  </a:lnTo>
                  <a:lnTo>
                    <a:pt x="3683863" y="29450"/>
                  </a:lnTo>
                  <a:lnTo>
                    <a:pt x="3644452" y="24344"/>
                  </a:lnTo>
                  <a:lnTo>
                    <a:pt x="3604982" y="19721"/>
                  </a:lnTo>
                  <a:lnTo>
                    <a:pt x="3565453" y="15582"/>
                  </a:lnTo>
                  <a:lnTo>
                    <a:pt x="3525877" y="11930"/>
                  </a:lnTo>
                  <a:lnTo>
                    <a:pt x="3486264" y="8764"/>
                  </a:lnTo>
                  <a:lnTo>
                    <a:pt x="3446615" y="6087"/>
                  </a:lnTo>
                  <a:lnTo>
                    <a:pt x="3406932" y="3898"/>
                  </a:lnTo>
                  <a:lnTo>
                    <a:pt x="3367225" y="2191"/>
                  </a:lnTo>
                  <a:lnTo>
                    <a:pt x="3327505" y="973"/>
                  </a:lnTo>
                  <a:lnTo>
                    <a:pt x="3287772" y="243"/>
                  </a:lnTo>
                  <a:lnTo>
                    <a:pt x="3248030" y="0"/>
                  </a:lnTo>
                  <a:close/>
                </a:path>
              </a:pathLst>
            </a:custGeom>
            <a:solidFill>
              <a:srgbClr val="EA545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10424490" y="2873751"/>
            <a:ext cx="5436870" cy="27449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en-US" sz="2500" dirty="0">
                <a:solidFill>
                  <a:srgbClr val="EA5458"/>
                </a:solidFill>
                <a:latin typeface="Lucida Sans Unicode"/>
                <a:cs typeface="Lucida Sans Unicode"/>
              </a:rPr>
              <a:t>Initial Missing Values</a:t>
            </a:r>
          </a:p>
          <a:p>
            <a:pPr marL="12700" marR="5080">
              <a:lnSpc>
                <a:spcPct val="99800"/>
              </a:lnSpc>
              <a:spcBef>
                <a:spcPts val="105"/>
              </a:spcBef>
            </a:pPr>
            <a:endParaRPr lang="en-US" sz="2500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EA5458"/>
                </a:solidFill>
                <a:latin typeface="Lucida Sans Unicode"/>
                <a:cs typeface="Lucida Sans Unicode"/>
              </a:rPr>
              <a:t>Various columns with missing values ranging from 0% to 51%.</a:t>
            </a:r>
          </a:p>
          <a:p>
            <a:pPr marL="355600" marR="5080" indent="-34290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EA5458"/>
                </a:solidFill>
                <a:latin typeface="Lucida Sans Unicode"/>
                <a:cs typeface="Lucida Sans Unicode"/>
              </a:rPr>
              <a:t>Applied cleaning strategy to handle these missing values effectively.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0424490" y="1459085"/>
            <a:ext cx="4772292" cy="5046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260"/>
              </a:spcBef>
            </a:pPr>
            <a:r>
              <a:rPr lang="en-IN" sz="3500" b="1" spc="145" dirty="0">
                <a:latin typeface="Lucida Sans Unicode"/>
                <a:cs typeface="Lucida Sans Unicode"/>
              </a:rPr>
              <a:t>Missing Values</a:t>
            </a:r>
            <a:endParaRPr sz="3500" b="1" dirty="0">
              <a:latin typeface="Lucida Sans Unicode"/>
              <a:cs typeface="Lucida Sans Unicode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0A3677A-8DA2-7768-E370-E212A64C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38" y="558232"/>
            <a:ext cx="6169065" cy="60394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D687ECC-C1A0-6AF7-E367-B67589BF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38" y="6549625"/>
            <a:ext cx="6169065" cy="3234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"/>
            <a:ext cx="3636645" cy="10276205"/>
          </a:xfrm>
          <a:custGeom>
            <a:avLst/>
            <a:gdLst/>
            <a:ahLst/>
            <a:cxnLst/>
            <a:rect l="l" t="t" r="r" b="b"/>
            <a:pathLst>
              <a:path w="3636645" h="10276205">
                <a:moveTo>
                  <a:pt x="3636035" y="0"/>
                </a:moveTo>
                <a:lnTo>
                  <a:pt x="0" y="0"/>
                </a:lnTo>
                <a:lnTo>
                  <a:pt x="0" y="10275846"/>
                </a:lnTo>
                <a:lnTo>
                  <a:pt x="3636035" y="10275846"/>
                </a:lnTo>
                <a:lnTo>
                  <a:pt x="3636035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79878" y="2791434"/>
            <a:ext cx="105410" cy="100965"/>
          </a:xfrm>
          <a:custGeom>
            <a:avLst/>
            <a:gdLst/>
            <a:ahLst/>
            <a:cxnLst/>
            <a:rect l="l" t="t" r="r" b="b"/>
            <a:pathLst>
              <a:path w="105409" h="100964">
                <a:moveTo>
                  <a:pt x="53213" y="0"/>
                </a:moveTo>
                <a:lnTo>
                  <a:pt x="32557" y="3214"/>
                </a:lnTo>
                <a:lnTo>
                  <a:pt x="15795" y="13857"/>
                </a:lnTo>
                <a:lnTo>
                  <a:pt x="4439" y="30169"/>
                </a:lnTo>
                <a:lnTo>
                  <a:pt x="0" y="50393"/>
                </a:lnTo>
                <a:lnTo>
                  <a:pt x="4439" y="70215"/>
                </a:lnTo>
                <a:lnTo>
                  <a:pt x="15795" y="86393"/>
                </a:lnTo>
                <a:lnTo>
                  <a:pt x="32557" y="97172"/>
                </a:lnTo>
                <a:lnTo>
                  <a:pt x="53213" y="100799"/>
                </a:lnTo>
                <a:lnTo>
                  <a:pt x="73060" y="97172"/>
                </a:lnTo>
                <a:lnTo>
                  <a:pt x="89408" y="86393"/>
                </a:lnTo>
                <a:lnTo>
                  <a:pt x="100611" y="70215"/>
                </a:lnTo>
                <a:lnTo>
                  <a:pt x="105029" y="50393"/>
                </a:lnTo>
                <a:lnTo>
                  <a:pt x="100611" y="30169"/>
                </a:lnTo>
                <a:lnTo>
                  <a:pt x="89408" y="13857"/>
                </a:lnTo>
                <a:lnTo>
                  <a:pt x="73060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81275" y="2256472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30" h="101600">
                <a:moveTo>
                  <a:pt x="50419" y="0"/>
                </a:moveTo>
                <a:lnTo>
                  <a:pt x="28235" y="4443"/>
                </a:lnTo>
                <a:lnTo>
                  <a:pt x="12493" y="16109"/>
                </a:lnTo>
                <a:lnTo>
                  <a:pt x="3109" y="32500"/>
                </a:lnTo>
                <a:lnTo>
                  <a:pt x="0" y="51117"/>
                </a:lnTo>
                <a:lnTo>
                  <a:pt x="3109" y="69628"/>
                </a:lnTo>
                <a:lnTo>
                  <a:pt x="12493" y="85774"/>
                </a:lnTo>
                <a:lnTo>
                  <a:pt x="28235" y="97192"/>
                </a:lnTo>
                <a:lnTo>
                  <a:pt x="50419" y="101523"/>
                </a:lnTo>
                <a:lnTo>
                  <a:pt x="72161" y="97192"/>
                </a:lnTo>
                <a:lnTo>
                  <a:pt x="87677" y="85774"/>
                </a:lnTo>
                <a:lnTo>
                  <a:pt x="96978" y="69628"/>
                </a:lnTo>
                <a:lnTo>
                  <a:pt x="100076" y="51117"/>
                </a:lnTo>
                <a:lnTo>
                  <a:pt x="96978" y="32500"/>
                </a:lnTo>
                <a:lnTo>
                  <a:pt x="87677" y="16109"/>
                </a:lnTo>
                <a:lnTo>
                  <a:pt x="72161" y="4443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79116" y="1722958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4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579"/>
                </a:lnTo>
                <a:lnTo>
                  <a:pt x="89011" y="86936"/>
                </a:lnTo>
                <a:lnTo>
                  <a:pt x="100244" y="70622"/>
                </a:lnTo>
                <a:lnTo>
                  <a:pt x="104394" y="50393"/>
                </a:lnTo>
                <a:lnTo>
                  <a:pt x="100244" y="30271"/>
                </a:lnTo>
                <a:lnTo>
                  <a:pt x="89011" y="14128"/>
                </a:lnTo>
                <a:lnTo>
                  <a:pt x="72515" y="351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79116" y="1188720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5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478"/>
                </a:lnTo>
                <a:lnTo>
                  <a:pt x="89011" y="86664"/>
                </a:lnTo>
                <a:lnTo>
                  <a:pt x="100244" y="70317"/>
                </a:lnTo>
                <a:lnTo>
                  <a:pt x="104394" y="50393"/>
                </a:lnTo>
                <a:lnTo>
                  <a:pt x="100244" y="30069"/>
                </a:lnTo>
                <a:lnTo>
                  <a:pt x="89011" y="13590"/>
                </a:lnTo>
                <a:lnTo>
                  <a:pt x="72515" y="291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81275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0419" y="0"/>
                </a:moveTo>
                <a:lnTo>
                  <a:pt x="28235" y="4432"/>
                </a:lnTo>
                <a:lnTo>
                  <a:pt x="12493" y="16021"/>
                </a:lnTo>
                <a:lnTo>
                  <a:pt x="3109" y="32200"/>
                </a:lnTo>
                <a:lnTo>
                  <a:pt x="0" y="50406"/>
                </a:lnTo>
                <a:lnTo>
                  <a:pt x="3109" y="68910"/>
                </a:lnTo>
                <a:lnTo>
                  <a:pt x="12493" y="85051"/>
                </a:lnTo>
                <a:lnTo>
                  <a:pt x="28235" y="96469"/>
                </a:lnTo>
                <a:lnTo>
                  <a:pt x="50419" y="100799"/>
                </a:lnTo>
                <a:lnTo>
                  <a:pt x="72161" y="96469"/>
                </a:lnTo>
                <a:lnTo>
                  <a:pt x="87677" y="85051"/>
                </a:lnTo>
                <a:lnTo>
                  <a:pt x="96978" y="68910"/>
                </a:lnTo>
                <a:lnTo>
                  <a:pt x="100076" y="50406"/>
                </a:lnTo>
                <a:lnTo>
                  <a:pt x="96978" y="32200"/>
                </a:lnTo>
                <a:lnTo>
                  <a:pt x="87677" y="16021"/>
                </a:lnTo>
                <a:lnTo>
                  <a:pt x="72161" y="4432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38551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3340" y="0"/>
                </a:moveTo>
                <a:lnTo>
                  <a:pt x="32950" y="3112"/>
                </a:lnTo>
                <a:lnTo>
                  <a:pt x="16144" y="13585"/>
                </a:lnTo>
                <a:lnTo>
                  <a:pt x="4601" y="29864"/>
                </a:lnTo>
                <a:lnTo>
                  <a:pt x="0" y="50393"/>
                </a:lnTo>
                <a:lnTo>
                  <a:pt x="12026" y="82190"/>
                </a:lnTo>
                <a:lnTo>
                  <a:pt x="37750" y="98088"/>
                </a:lnTo>
                <a:lnTo>
                  <a:pt x="68040" y="98088"/>
                </a:lnTo>
                <a:lnTo>
                  <a:pt x="93764" y="82190"/>
                </a:lnTo>
                <a:lnTo>
                  <a:pt x="105791" y="50393"/>
                </a:lnTo>
                <a:lnTo>
                  <a:pt x="101167" y="30469"/>
                </a:lnTo>
                <a:lnTo>
                  <a:pt x="89566" y="14123"/>
                </a:lnTo>
                <a:lnTo>
                  <a:pt x="72965" y="3314"/>
                </a:lnTo>
                <a:lnTo>
                  <a:pt x="53340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3994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943" y="0"/>
                </a:moveTo>
                <a:lnTo>
                  <a:pt x="31932" y="3927"/>
                </a:lnTo>
                <a:lnTo>
                  <a:pt x="15398" y="14673"/>
                </a:lnTo>
                <a:lnTo>
                  <a:pt x="4151" y="30684"/>
                </a:lnTo>
                <a:lnTo>
                  <a:pt x="0" y="50406"/>
                </a:lnTo>
                <a:lnTo>
                  <a:pt x="8632" y="79322"/>
                </a:lnTo>
                <a:lnTo>
                  <a:pt x="30099" y="97105"/>
                </a:lnTo>
                <a:lnTo>
                  <a:pt x="57757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8" y="33409"/>
                </a:lnTo>
                <a:lnTo>
                  <a:pt x="87058" y="17276"/>
                </a:lnTo>
                <a:lnTo>
                  <a:pt x="71893" y="5465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3994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319"/>
                </a:lnTo>
                <a:lnTo>
                  <a:pt x="15398" y="14128"/>
                </a:lnTo>
                <a:lnTo>
                  <a:pt x="4151" y="30471"/>
                </a:lnTo>
                <a:lnTo>
                  <a:pt x="0" y="50393"/>
                </a:lnTo>
                <a:lnTo>
                  <a:pt x="8632" y="78810"/>
                </a:lnTo>
                <a:lnTo>
                  <a:pt x="30099" y="96294"/>
                </a:lnTo>
                <a:lnTo>
                  <a:pt x="57757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8" y="32396"/>
                </a:lnTo>
                <a:lnTo>
                  <a:pt x="87058" y="16376"/>
                </a:lnTo>
                <a:lnTo>
                  <a:pt x="71893" y="494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39947" y="1188720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219"/>
                </a:lnTo>
                <a:lnTo>
                  <a:pt x="15398" y="13862"/>
                </a:lnTo>
                <a:lnTo>
                  <a:pt x="4151" y="30171"/>
                </a:lnTo>
                <a:lnTo>
                  <a:pt x="0" y="50393"/>
                </a:lnTo>
                <a:lnTo>
                  <a:pt x="0" y="51828"/>
                </a:lnTo>
                <a:lnTo>
                  <a:pt x="8632" y="79404"/>
                </a:lnTo>
                <a:lnTo>
                  <a:pt x="30099" y="96383"/>
                </a:lnTo>
                <a:lnTo>
                  <a:pt x="57757" y="99727"/>
                </a:lnTo>
                <a:lnTo>
                  <a:pt x="84963" y="86398"/>
                </a:lnTo>
                <a:lnTo>
                  <a:pt x="91878" y="78341"/>
                </a:lnTo>
                <a:lnTo>
                  <a:pt x="96567" y="69476"/>
                </a:lnTo>
                <a:lnTo>
                  <a:pt x="99232" y="60071"/>
                </a:lnTo>
                <a:lnTo>
                  <a:pt x="100076" y="50393"/>
                </a:lnTo>
                <a:lnTo>
                  <a:pt x="96698" y="32396"/>
                </a:lnTo>
                <a:lnTo>
                  <a:pt x="87058" y="16557"/>
                </a:lnTo>
                <a:lnTo>
                  <a:pt x="71893" y="503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83994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943" y="0"/>
                </a:moveTo>
                <a:lnTo>
                  <a:pt x="31932" y="3321"/>
                </a:lnTo>
                <a:lnTo>
                  <a:pt x="15398" y="14135"/>
                </a:lnTo>
                <a:lnTo>
                  <a:pt x="4151" y="30482"/>
                </a:lnTo>
                <a:lnTo>
                  <a:pt x="0" y="50406"/>
                </a:lnTo>
                <a:lnTo>
                  <a:pt x="8632" y="79324"/>
                </a:lnTo>
                <a:lnTo>
                  <a:pt x="30099" y="97110"/>
                </a:lnTo>
                <a:lnTo>
                  <a:pt x="57757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8" y="32702"/>
                </a:lnTo>
                <a:lnTo>
                  <a:pt x="87058" y="16648"/>
                </a:lnTo>
                <a:lnTo>
                  <a:pt x="71893" y="5049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00144" y="2791434"/>
            <a:ext cx="106045" cy="101600"/>
          </a:xfrm>
          <a:custGeom>
            <a:avLst/>
            <a:gdLst/>
            <a:ahLst/>
            <a:cxnLst/>
            <a:rect l="l" t="t" r="r" b="b"/>
            <a:pathLst>
              <a:path w="106044" h="101600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1002" y="84262"/>
                </a:lnTo>
                <a:lnTo>
                  <a:pt x="37238" y="101197"/>
                </a:lnTo>
                <a:lnTo>
                  <a:pt x="68552" y="101197"/>
                </a:lnTo>
                <a:lnTo>
                  <a:pt x="94788" y="84262"/>
                </a:lnTo>
                <a:lnTo>
                  <a:pt x="105791" y="50393"/>
                </a:lnTo>
                <a:lnTo>
                  <a:pt x="100951" y="30169"/>
                </a:lnTo>
                <a:lnTo>
                  <a:pt x="89550" y="13857"/>
                </a:lnTo>
                <a:lnTo>
                  <a:pt x="73126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39938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2578" y="0"/>
                </a:moveTo>
                <a:lnTo>
                  <a:pt x="32307" y="3927"/>
                </a:lnTo>
                <a:lnTo>
                  <a:pt x="15763" y="14673"/>
                </a:lnTo>
                <a:lnTo>
                  <a:pt x="4482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704"/>
                </a:lnTo>
                <a:lnTo>
                  <a:pt x="87804" y="16652"/>
                </a:lnTo>
                <a:lnTo>
                  <a:pt x="72602" y="50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9938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2578" y="0"/>
                </a:moveTo>
                <a:lnTo>
                  <a:pt x="32307" y="3319"/>
                </a:lnTo>
                <a:lnTo>
                  <a:pt x="15763" y="14128"/>
                </a:lnTo>
                <a:lnTo>
                  <a:pt x="4482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8" y="32091"/>
                </a:lnTo>
                <a:lnTo>
                  <a:pt x="87804" y="16286"/>
                </a:lnTo>
                <a:lnTo>
                  <a:pt x="72602" y="4936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9938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2578" y="0"/>
                </a:moveTo>
                <a:lnTo>
                  <a:pt x="32307" y="3120"/>
                </a:lnTo>
                <a:lnTo>
                  <a:pt x="15763" y="13596"/>
                </a:lnTo>
                <a:lnTo>
                  <a:pt x="4482" y="29876"/>
                </a:lnTo>
                <a:lnTo>
                  <a:pt x="0" y="50406"/>
                </a:lnTo>
                <a:lnTo>
                  <a:pt x="8721" y="78800"/>
                </a:lnTo>
                <a:lnTo>
                  <a:pt x="30337" y="96126"/>
                </a:lnTo>
                <a:lnTo>
                  <a:pt x="58025" y="99412"/>
                </a:lnTo>
                <a:lnTo>
                  <a:pt x="84963" y="85686"/>
                </a:lnTo>
                <a:lnTo>
                  <a:pt x="91997" y="77743"/>
                </a:lnTo>
                <a:lnTo>
                  <a:pt x="96948" y="69127"/>
                </a:lnTo>
                <a:lnTo>
                  <a:pt x="99875" y="59971"/>
                </a:lnTo>
                <a:lnTo>
                  <a:pt x="100838" y="50406"/>
                </a:lnTo>
                <a:lnTo>
                  <a:pt x="97458" y="32104"/>
                </a:lnTo>
                <a:lnTo>
                  <a:pt x="87804" y="16297"/>
                </a:lnTo>
                <a:lnTo>
                  <a:pt x="72602" y="4943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9938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2578" y="0"/>
                </a:moveTo>
                <a:lnTo>
                  <a:pt x="32307" y="3321"/>
                </a:lnTo>
                <a:lnTo>
                  <a:pt x="15763" y="14135"/>
                </a:lnTo>
                <a:lnTo>
                  <a:pt x="4482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402"/>
                </a:lnTo>
                <a:lnTo>
                  <a:pt x="87804" y="16381"/>
                </a:lnTo>
                <a:lnTo>
                  <a:pt x="72602" y="494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61739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1816" y="0"/>
                </a:moveTo>
                <a:lnTo>
                  <a:pt x="31878" y="3112"/>
                </a:lnTo>
                <a:lnTo>
                  <a:pt x="15382" y="13585"/>
                </a:lnTo>
                <a:lnTo>
                  <a:pt x="4149" y="29864"/>
                </a:lnTo>
                <a:lnTo>
                  <a:pt x="0" y="50393"/>
                </a:lnTo>
                <a:lnTo>
                  <a:pt x="11709" y="82190"/>
                </a:lnTo>
                <a:lnTo>
                  <a:pt x="37256" y="98088"/>
                </a:lnTo>
                <a:lnTo>
                  <a:pt x="67528" y="98088"/>
                </a:lnTo>
                <a:lnTo>
                  <a:pt x="93411" y="82190"/>
                </a:lnTo>
                <a:lnTo>
                  <a:pt x="105791" y="50393"/>
                </a:lnTo>
                <a:lnTo>
                  <a:pt x="100929" y="29864"/>
                </a:lnTo>
                <a:lnTo>
                  <a:pt x="89376" y="13585"/>
                </a:lnTo>
                <a:lnTo>
                  <a:pt x="72536" y="3112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6097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816" y="0"/>
                </a:moveTo>
                <a:lnTo>
                  <a:pt x="31878" y="3927"/>
                </a:lnTo>
                <a:lnTo>
                  <a:pt x="15382" y="14673"/>
                </a:lnTo>
                <a:lnTo>
                  <a:pt x="4149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6" y="33409"/>
                </a:lnTo>
                <a:lnTo>
                  <a:pt x="87042" y="17276"/>
                </a:lnTo>
                <a:lnTo>
                  <a:pt x="71840" y="5465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6097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816" y="0"/>
                </a:moveTo>
                <a:lnTo>
                  <a:pt x="31878" y="3319"/>
                </a:lnTo>
                <a:lnTo>
                  <a:pt x="15382" y="14128"/>
                </a:lnTo>
                <a:lnTo>
                  <a:pt x="4149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6" y="32396"/>
                </a:lnTo>
                <a:lnTo>
                  <a:pt x="87042" y="16376"/>
                </a:lnTo>
                <a:lnTo>
                  <a:pt x="71840" y="494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60977" y="1189431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30" h="99694">
                <a:moveTo>
                  <a:pt x="51816" y="0"/>
                </a:moveTo>
                <a:lnTo>
                  <a:pt x="31878" y="3120"/>
                </a:lnTo>
                <a:lnTo>
                  <a:pt x="15382" y="13596"/>
                </a:lnTo>
                <a:lnTo>
                  <a:pt x="4149" y="29876"/>
                </a:lnTo>
                <a:lnTo>
                  <a:pt x="0" y="50406"/>
                </a:lnTo>
                <a:lnTo>
                  <a:pt x="8614" y="78494"/>
                </a:lnTo>
                <a:lnTo>
                  <a:pt x="30051" y="95854"/>
                </a:lnTo>
                <a:lnTo>
                  <a:pt x="57703" y="99310"/>
                </a:lnTo>
                <a:lnTo>
                  <a:pt x="84963" y="85686"/>
                </a:lnTo>
                <a:lnTo>
                  <a:pt x="91878" y="77743"/>
                </a:lnTo>
                <a:lnTo>
                  <a:pt x="96567" y="69127"/>
                </a:lnTo>
                <a:lnTo>
                  <a:pt x="99232" y="59971"/>
                </a:lnTo>
                <a:lnTo>
                  <a:pt x="100076" y="50406"/>
                </a:lnTo>
                <a:lnTo>
                  <a:pt x="96696" y="32104"/>
                </a:lnTo>
                <a:lnTo>
                  <a:pt x="87042" y="16297"/>
                </a:lnTo>
                <a:lnTo>
                  <a:pt x="71840" y="4943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6097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816" y="0"/>
                </a:moveTo>
                <a:lnTo>
                  <a:pt x="31878" y="3321"/>
                </a:lnTo>
                <a:lnTo>
                  <a:pt x="15382" y="14135"/>
                </a:lnTo>
                <a:lnTo>
                  <a:pt x="4149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6" y="32702"/>
                </a:lnTo>
                <a:lnTo>
                  <a:pt x="87042" y="16648"/>
                </a:lnTo>
                <a:lnTo>
                  <a:pt x="71840" y="5049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521172" y="2791435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53212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0936" y="84262"/>
                </a:lnTo>
                <a:lnTo>
                  <a:pt x="36148" y="100634"/>
                </a:lnTo>
                <a:lnTo>
                  <a:pt x="69007" y="100634"/>
                </a:lnTo>
                <a:lnTo>
                  <a:pt x="94219" y="84262"/>
                </a:lnTo>
                <a:lnTo>
                  <a:pt x="101091" y="62979"/>
                </a:lnTo>
                <a:lnTo>
                  <a:pt x="101004" y="30169"/>
                </a:lnTo>
                <a:lnTo>
                  <a:pt x="89757" y="13857"/>
                </a:lnTo>
                <a:lnTo>
                  <a:pt x="73223" y="3214"/>
                </a:lnTo>
                <a:lnTo>
                  <a:pt x="53212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2117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3213" y="0"/>
                </a:moveTo>
                <a:lnTo>
                  <a:pt x="32575" y="3927"/>
                </a:lnTo>
                <a:lnTo>
                  <a:pt x="15843" y="14673"/>
                </a:lnTo>
                <a:lnTo>
                  <a:pt x="4492" y="30684"/>
                </a:lnTo>
                <a:lnTo>
                  <a:pt x="0" y="50406"/>
                </a:lnTo>
                <a:lnTo>
                  <a:pt x="8810" y="79322"/>
                </a:lnTo>
                <a:lnTo>
                  <a:pt x="30575" y="97105"/>
                </a:lnTo>
                <a:lnTo>
                  <a:pt x="58293" y="100717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404"/>
                </a:lnTo>
                <a:lnTo>
                  <a:pt x="87836" y="16563"/>
                </a:lnTo>
                <a:lnTo>
                  <a:pt x="72816" y="50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117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3213" y="0"/>
                </a:moveTo>
                <a:lnTo>
                  <a:pt x="32575" y="3319"/>
                </a:lnTo>
                <a:lnTo>
                  <a:pt x="15843" y="14128"/>
                </a:lnTo>
                <a:lnTo>
                  <a:pt x="4492" y="30471"/>
                </a:lnTo>
                <a:lnTo>
                  <a:pt x="0" y="50393"/>
                </a:lnTo>
                <a:lnTo>
                  <a:pt x="8810" y="78810"/>
                </a:lnTo>
                <a:lnTo>
                  <a:pt x="30575" y="96294"/>
                </a:lnTo>
                <a:lnTo>
                  <a:pt x="58293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0" y="32091"/>
                </a:lnTo>
                <a:lnTo>
                  <a:pt x="87836" y="16286"/>
                </a:lnTo>
                <a:lnTo>
                  <a:pt x="72816" y="4936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2117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3213" y="0"/>
                </a:moveTo>
                <a:lnTo>
                  <a:pt x="32575" y="3120"/>
                </a:lnTo>
                <a:lnTo>
                  <a:pt x="15843" y="13596"/>
                </a:lnTo>
                <a:lnTo>
                  <a:pt x="4492" y="29876"/>
                </a:lnTo>
                <a:lnTo>
                  <a:pt x="0" y="50406"/>
                </a:lnTo>
                <a:lnTo>
                  <a:pt x="8810" y="78800"/>
                </a:lnTo>
                <a:lnTo>
                  <a:pt x="30575" y="96126"/>
                </a:lnTo>
                <a:lnTo>
                  <a:pt x="58293" y="99412"/>
                </a:lnTo>
                <a:lnTo>
                  <a:pt x="84963" y="85686"/>
                </a:lnTo>
                <a:lnTo>
                  <a:pt x="91997" y="77630"/>
                </a:lnTo>
                <a:lnTo>
                  <a:pt x="96948" y="68765"/>
                </a:lnTo>
                <a:lnTo>
                  <a:pt x="99875" y="59360"/>
                </a:lnTo>
                <a:lnTo>
                  <a:pt x="100838" y="49682"/>
                </a:lnTo>
                <a:lnTo>
                  <a:pt x="97450" y="31798"/>
                </a:lnTo>
                <a:lnTo>
                  <a:pt x="87836" y="16206"/>
                </a:lnTo>
                <a:lnTo>
                  <a:pt x="72816" y="4932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52117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3213" y="0"/>
                </a:moveTo>
                <a:lnTo>
                  <a:pt x="32575" y="3321"/>
                </a:lnTo>
                <a:lnTo>
                  <a:pt x="15843" y="14135"/>
                </a:lnTo>
                <a:lnTo>
                  <a:pt x="4492" y="30482"/>
                </a:lnTo>
                <a:lnTo>
                  <a:pt x="0" y="50406"/>
                </a:lnTo>
                <a:lnTo>
                  <a:pt x="8810" y="79324"/>
                </a:lnTo>
                <a:lnTo>
                  <a:pt x="30575" y="97110"/>
                </a:lnTo>
                <a:lnTo>
                  <a:pt x="58293" y="100723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102"/>
                </a:lnTo>
                <a:lnTo>
                  <a:pt x="87836" y="16292"/>
                </a:lnTo>
                <a:lnTo>
                  <a:pt x="72816" y="4938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279878" y="2791434"/>
            <a:ext cx="105410" cy="100965"/>
          </a:xfrm>
          <a:custGeom>
            <a:avLst/>
            <a:gdLst/>
            <a:ahLst/>
            <a:cxnLst/>
            <a:rect l="l" t="t" r="r" b="b"/>
            <a:pathLst>
              <a:path w="105409" h="100964">
                <a:moveTo>
                  <a:pt x="53213" y="0"/>
                </a:moveTo>
                <a:lnTo>
                  <a:pt x="32557" y="3214"/>
                </a:lnTo>
                <a:lnTo>
                  <a:pt x="15795" y="13857"/>
                </a:lnTo>
                <a:lnTo>
                  <a:pt x="4439" y="30169"/>
                </a:lnTo>
                <a:lnTo>
                  <a:pt x="0" y="50393"/>
                </a:lnTo>
                <a:lnTo>
                  <a:pt x="4439" y="70215"/>
                </a:lnTo>
                <a:lnTo>
                  <a:pt x="15795" y="86393"/>
                </a:lnTo>
                <a:lnTo>
                  <a:pt x="32557" y="97172"/>
                </a:lnTo>
                <a:lnTo>
                  <a:pt x="53213" y="100799"/>
                </a:lnTo>
                <a:lnTo>
                  <a:pt x="73060" y="97172"/>
                </a:lnTo>
                <a:lnTo>
                  <a:pt x="89408" y="86393"/>
                </a:lnTo>
                <a:lnTo>
                  <a:pt x="100611" y="70215"/>
                </a:lnTo>
                <a:lnTo>
                  <a:pt x="105029" y="50393"/>
                </a:lnTo>
                <a:lnTo>
                  <a:pt x="100611" y="30169"/>
                </a:lnTo>
                <a:lnTo>
                  <a:pt x="89408" y="13857"/>
                </a:lnTo>
                <a:lnTo>
                  <a:pt x="73060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281275" y="2256472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30" h="101600">
                <a:moveTo>
                  <a:pt x="50419" y="0"/>
                </a:moveTo>
                <a:lnTo>
                  <a:pt x="28235" y="4443"/>
                </a:lnTo>
                <a:lnTo>
                  <a:pt x="12493" y="16109"/>
                </a:lnTo>
                <a:lnTo>
                  <a:pt x="3109" y="32500"/>
                </a:lnTo>
                <a:lnTo>
                  <a:pt x="0" y="51117"/>
                </a:lnTo>
                <a:lnTo>
                  <a:pt x="3109" y="69628"/>
                </a:lnTo>
                <a:lnTo>
                  <a:pt x="12493" y="85774"/>
                </a:lnTo>
                <a:lnTo>
                  <a:pt x="28235" y="97192"/>
                </a:lnTo>
                <a:lnTo>
                  <a:pt x="50419" y="101523"/>
                </a:lnTo>
                <a:lnTo>
                  <a:pt x="72161" y="97192"/>
                </a:lnTo>
                <a:lnTo>
                  <a:pt x="87677" y="85774"/>
                </a:lnTo>
                <a:lnTo>
                  <a:pt x="96978" y="69628"/>
                </a:lnTo>
                <a:lnTo>
                  <a:pt x="100076" y="51117"/>
                </a:lnTo>
                <a:lnTo>
                  <a:pt x="96978" y="32500"/>
                </a:lnTo>
                <a:lnTo>
                  <a:pt x="87677" y="16109"/>
                </a:lnTo>
                <a:lnTo>
                  <a:pt x="72161" y="4443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79116" y="1722958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4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579"/>
                </a:lnTo>
                <a:lnTo>
                  <a:pt x="89011" y="86936"/>
                </a:lnTo>
                <a:lnTo>
                  <a:pt x="100244" y="70622"/>
                </a:lnTo>
                <a:lnTo>
                  <a:pt x="104394" y="50393"/>
                </a:lnTo>
                <a:lnTo>
                  <a:pt x="100244" y="30271"/>
                </a:lnTo>
                <a:lnTo>
                  <a:pt x="89011" y="14128"/>
                </a:lnTo>
                <a:lnTo>
                  <a:pt x="72515" y="351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279116" y="1188720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5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478"/>
                </a:lnTo>
                <a:lnTo>
                  <a:pt x="89011" y="86664"/>
                </a:lnTo>
                <a:lnTo>
                  <a:pt x="100244" y="70317"/>
                </a:lnTo>
                <a:lnTo>
                  <a:pt x="104394" y="50393"/>
                </a:lnTo>
                <a:lnTo>
                  <a:pt x="100244" y="30069"/>
                </a:lnTo>
                <a:lnTo>
                  <a:pt x="89011" y="13590"/>
                </a:lnTo>
                <a:lnTo>
                  <a:pt x="72515" y="291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281275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0419" y="0"/>
                </a:moveTo>
                <a:lnTo>
                  <a:pt x="28235" y="4432"/>
                </a:lnTo>
                <a:lnTo>
                  <a:pt x="12493" y="16021"/>
                </a:lnTo>
                <a:lnTo>
                  <a:pt x="3109" y="32200"/>
                </a:lnTo>
                <a:lnTo>
                  <a:pt x="0" y="50406"/>
                </a:lnTo>
                <a:lnTo>
                  <a:pt x="3109" y="68910"/>
                </a:lnTo>
                <a:lnTo>
                  <a:pt x="12493" y="85051"/>
                </a:lnTo>
                <a:lnTo>
                  <a:pt x="28235" y="96469"/>
                </a:lnTo>
                <a:lnTo>
                  <a:pt x="50419" y="100799"/>
                </a:lnTo>
                <a:lnTo>
                  <a:pt x="72161" y="96469"/>
                </a:lnTo>
                <a:lnTo>
                  <a:pt x="87677" y="85051"/>
                </a:lnTo>
                <a:lnTo>
                  <a:pt x="96978" y="68910"/>
                </a:lnTo>
                <a:lnTo>
                  <a:pt x="100076" y="50406"/>
                </a:lnTo>
                <a:lnTo>
                  <a:pt x="96978" y="32200"/>
                </a:lnTo>
                <a:lnTo>
                  <a:pt x="87677" y="16021"/>
                </a:lnTo>
                <a:lnTo>
                  <a:pt x="72161" y="4432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838551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3340" y="0"/>
                </a:moveTo>
                <a:lnTo>
                  <a:pt x="32950" y="3112"/>
                </a:lnTo>
                <a:lnTo>
                  <a:pt x="16144" y="13585"/>
                </a:lnTo>
                <a:lnTo>
                  <a:pt x="4601" y="29864"/>
                </a:lnTo>
                <a:lnTo>
                  <a:pt x="0" y="50393"/>
                </a:lnTo>
                <a:lnTo>
                  <a:pt x="12026" y="82190"/>
                </a:lnTo>
                <a:lnTo>
                  <a:pt x="37750" y="98088"/>
                </a:lnTo>
                <a:lnTo>
                  <a:pt x="68040" y="98088"/>
                </a:lnTo>
                <a:lnTo>
                  <a:pt x="93764" y="82190"/>
                </a:lnTo>
                <a:lnTo>
                  <a:pt x="105791" y="50393"/>
                </a:lnTo>
                <a:lnTo>
                  <a:pt x="101167" y="30469"/>
                </a:lnTo>
                <a:lnTo>
                  <a:pt x="89566" y="14123"/>
                </a:lnTo>
                <a:lnTo>
                  <a:pt x="72965" y="3314"/>
                </a:lnTo>
                <a:lnTo>
                  <a:pt x="53340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83994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943" y="0"/>
                </a:moveTo>
                <a:lnTo>
                  <a:pt x="31932" y="3927"/>
                </a:lnTo>
                <a:lnTo>
                  <a:pt x="15398" y="14673"/>
                </a:lnTo>
                <a:lnTo>
                  <a:pt x="4151" y="30684"/>
                </a:lnTo>
                <a:lnTo>
                  <a:pt x="0" y="50406"/>
                </a:lnTo>
                <a:lnTo>
                  <a:pt x="8632" y="79322"/>
                </a:lnTo>
                <a:lnTo>
                  <a:pt x="30099" y="97105"/>
                </a:lnTo>
                <a:lnTo>
                  <a:pt x="57757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8" y="33409"/>
                </a:lnTo>
                <a:lnTo>
                  <a:pt x="87058" y="17276"/>
                </a:lnTo>
                <a:lnTo>
                  <a:pt x="71893" y="5465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83994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319"/>
                </a:lnTo>
                <a:lnTo>
                  <a:pt x="15398" y="14128"/>
                </a:lnTo>
                <a:lnTo>
                  <a:pt x="4151" y="30471"/>
                </a:lnTo>
                <a:lnTo>
                  <a:pt x="0" y="50393"/>
                </a:lnTo>
                <a:lnTo>
                  <a:pt x="8632" y="78810"/>
                </a:lnTo>
                <a:lnTo>
                  <a:pt x="30099" y="96294"/>
                </a:lnTo>
                <a:lnTo>
                  <a:pt x="57757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8" y="32396"/>
                </a:lnTo>
                <a:lnTo>
                  <a:pt x="87058" y="16376"/>
                </a:lnTo>
                <a:lnTo>
                  <a:pt x="71893" y="494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839947" y="1188720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219"/>
                </a:lnTo>
                <a:lnTo>
                  <a:pt x="15398" y="13862"/>
                </a:lnTo>
                <a:lnTo>
                  <a:pt x="4151" y="30171"/>
                </a:lnTo>
                <a:lnTo>
                  <a:pt x="0" y="50393"/>
                </a:lnTo>
                <a:lnTo>
                  <a:pt x="0" y="51828"/>
                </a:lnTo>
                <a:lnTo>
                  <a:pt x="8632" y="79404"/>
                </a:lnTo>
                <a:lnTo>
                  <a:pt x="30099" y="96383"/>
                </a:lnTo>
                <a:lnTo>
                  <a:pt x="57757" y="99727"/>
                </a:lnTo>
                <a:lnTo>
                  <a:pt x="84963" y="86398"/>
                </a:lnTo>
                <a:lnTo>
                  <a:pt x="91878" y="78341"/>
                </a:lnTo>
                <a:lnTo>
                  <a:pt x="96567" y="69476"/>
                </a:lnTo>
                <a:lnTo>
                  <a:pt x="99232" y="60071"/>
                </a:lnTo>
                <a:lnTo>
                  <a:pt x="100076" y="50393"/>
                </a:lnTo>
                <a:lnTo>
                  <a:pt x="96698" y="32396"/>
                </a:lnTo>
                <a:lnTo>
                  <a:pt x="87058" y="16557"/>
                </a:lnTo>
                <a:lnTo>
                  <a:pt x="71893" y="503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83994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943" y="0"/>
                </a:moveTo>
                <a:lnTo>
                  <a:pt x="31932" y="3321"/>
                </a:lnTo>
                <a:lnTo>
                  <a:pt x="15398" y="14135"/>
                </a:lnTo>
                <a:lnTo>
                  <a:pt x="4151" y="30482"/>
                </a:lnTo>
                <a:lnTo>
                  <a:pt x="0" y="50406"/>
                </a:lnTo>
                <a:lnTo>
                  <a:pt x="8632" y="79324"/>
                </a:lnTo>
                <a:lnTo>
                  <a:pt x="30099" y="97110"/>
                </a:lnTo>
                <a:lnTo>
                  <a:pt x="57757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8" y="32702"/>
                </a:lnTo>
                <a:lnTo>
                  <a:pt x="87058" y="16648"/>
                </a:lnTo>
                <a:lnTo>
                  <a:pt x="71893" y="5049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400144" y="2791434"/>
            <a:ext cx="106045" cy="101600"/>
          </a:xfrm>
          <a:custGeom>
            <a:avLst/>
            <a:gdLst/>
            <a:ahLst/>
            <a:cxnLst/>
            <a:rect l="l" t="t" r="r" b="b"/>
            <a:pathLst>
              <a:path w="106044" h="101600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1002" y="84262"/>
                </a:lnTo>
                <a:lnTo>
                  <a:pt x="37238" y="101197"/>
                </a:lnTo>
                <a:lnTo>
                  <a:pt x="68552" y="101197"/>
                </a:lnTo>
                <a:lnTo>
                  <a:pt x="94788" y="84262"/>
                </a:lnTo>
                <a:lnTo>
                  <a:pt x="105791" y="50393"/>
                </a:lnTo>
                <a:lnTo>
                  <a:pt x="100951" y="30169"/>
                </a:lnTo>
                <a:lnTo>
                  <a:pt x="89550" y="13857"/>
                </a:lnTo>
                <a:lnTo>
                  <a:pt x="73126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39938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2578" y="0"/>
                </a:moveTo>
                <a:lnTo>
                  <a:pt x="32307" y="3927"/>
                </a:lnTo>
                <a:lnTo>
                  <a:pt x="15763" y="14673"/>
                </a:lnTo>
                <a:lnTo>
                  <a:pt x="4482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704"/>
                </a:lnTo>
                <a:lnTo>
                  <a:pt x="87804" y="16652"/>
                </a:lnTo>
                <a:lnTo>
                  <a:pt x="72602" y="50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39938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2578" y="0"/>
                </a:moveTo>
                <a:lnTo>
                  <a:pt x="32307" y="3319"/>
                </a:lnTo>
                <a:lnTo>
                  <a:pt x="15763" y="14128"/>
                </a:lnTo>
                <a:lnTo>
                  <a:pt x="4482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8" y="32091"/>
                </a:lnTo>
                <a:lnTo>
                  <a:pt x="87804" y="16286"/>
                </a:lnTo>
                <a:lnTo>
                  <a:pt x="72602" y="4936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9938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2578" y="0"/>
                </a:moveTo>
                <a:lnTo>
                  <a:pt x="32307" y="3120"/>
                </a:lnTo>
                <a:lnTo>
                  <a:pt x="15763" y="13596"/>
                </a:lnTo>
                <a:lnTo>
                  <a:pt x="4482" y="29876"/>
                </a:lnTo>
                <a:lnTo>
                  <a:pt x="0" y="50406"/>
                </a:lnTo>
                <a:lnTo>
                  <a:pt x="8721" y="78800"/>
                </a:lnTo>
                <a:lnTo>
                  <a:pt x="30337" y="96126"/>
                </a:lnTo>
                <a:lnTo>
                  <a:pt x="58025" y="99412"/>
                </a:lnTo>
                <a:lnTo>
                  <a:pt x="84963" y="85686"/>
                </a:lnTo>
                <a:lnTo>
                  <a:pt x="91997" y="77743"/>
                </a:lnTo>
                <a:lnTo>
                  <a:pt x="96948" y="69127"/>
                </a:lnTo>
                <a:lnTo>
                  <a:pt x="99875" y="59971"/>
                </a:lnTo>
                <a:lnTo>
                  <a:pt x="100838" y="50406"/>
                </a:lnTo>
                <a:lnTo>
                  <a:pt x="97458" y="32104"/>
                </a:lnTo>
                <a:lnTo>
                  <a:pt x="87804" y="16297"/>
                </a:lnTo>
                <a:lnTo>
                  <a:pt x="72602" y="4943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9938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2578" y="0"/>
                </a:moveTo>
                <a:lnTo>
                  <a:pt x="32307" y="3321"/>
                </a:lnTo>
                <a:lnTo>
                  <a:pt x="15763" y="14135"/>
                </a:lnTo>
                <a:lnTo>
                  <a:pt x="4482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402"/>
                </a:lnTo>
                <a:lnTo>
                  <a:pt x="87804" y="16381"/>
                </a:lnTo>
                <a:lnTo>
                  <a:pt x="72602" y="494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961739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1816" y="0"/>
                </a:moveTo>
                <a:lnTo>
                  <a:pt x="31878" y="3112"/>
                </a:lnTo>
                <a:lnTo>
                  <a:pt x="15382" y="13585"/>
                </a:lnTo>
                <a:lnTo>
                  <a:pt x="4149" y="29864"/>
                </a:lnTo>
                <a:lnTo>
                  <a:pt x="0" y="50393"/>
                </a:lnTo>
                <a:lnTo>
                  <a:pt x="11709" y="82190"/>
                </a:lnTo>
                <a:lnTo>
                  <a:pt x="37256" y="98088"/>
                </a:lnTo>
                <a:lnTo>
                  <a:pt x="67528" y="98088"/>
                </a:lnTo>
                <a:lnTo>
                  <a:pt x="93411" y="82190"/>
                </a:lnTo>
                <a:lnTo>
                  <a:pt x="105791" y="50393"/>
                </a:lnTo>
                <a:lnTo>
                  <a:pt x="100929" y="29864"/>
                </a:lnTo>
                <a:lnTo>
                  <a:pt x="89376" y="13585"/>
                </a:lnTo>
                <a:lnTo>
                  <a:pt x="72536" y="3112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96097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816" y="0"/>
                </a:moveTo>
                <a:lnTo>
                  <a:pt x="31878" y="3927"/>
                </a:lnTo>
                <a:lnTo>
                  <a:pt x="15382" y="14673"/>
                </a:lnTo>
                <a:lnTo>
                  <a:pt x="4149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6" y="33409"/>
                </a:lnTo>
                <a:lnTo>
                  <a:pt x="87042" y="17276"/>
                </a:lnTo>
                <a:lnTo>
                  <a:pt x="71840" y="5465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96097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816" y="0"/>
                </a:moveTo>
                <a:lnTo>
                  <a:pt x="31878" y="3319"/>
                </a:lnTo>
                <a:lnTo>
                  <a:pt x="15382" y="14128"/>
                </a:lnTo>
                <a:lnTo>
                  <a:pt x="4149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6" y="32396"/>
                </a:lnTo>
                <a:lnTo>
                  <a:pt x="87042" y="16376"/>
                </a:lnTo>
                <a:lnTo>
                  <a:pt x="71840" y="494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960977" y="1189431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30" h="99694">
                <a:moveTo>
                  <a:pt x="51816" y="0"/>
                </a:moveTo>
                <a:lnTo>
                  <a:pt x="31878" y="3120"/>
                </a:lnTo>
                <a:lnTo>
                  <a:pt x="15382" y="13596"/>
                </a:lnTo>
                <a:lnTo>
                  <a:pt x="4149" y="29876"/>
                </a:lnTo>
                <a:lnTo>
                  <a:pt x="0" y="50406"/>
                </a:lnTo>
                <a:lnTo>
                  <a:pt x="8614" y="78494"/>
                </a:lnTo>
                <a:lnTo>
                  <a:pt x="30051" y="95854"/>
                </a:lnTo>
                <a:lnTo>
                  <a:pt x="57703" y="99310"/>
                </a:lnTo>
                <a:lnTo>
                  <a:pt x="84963" y="85686"/>
                </a:lnTo>
                <a:lnTo>
                  <a:pt x="91878" y="77743"/>
                </a:lnTo>
                <a:lnTo>
                  <a:pt x="96567" y="69127"/>
                </a:lnTo>
                <a:lnTo>
                  <a:pt x="99232" y="59971"/>
                </a:lnTo>
                <a:lnTo>
                  <a:pt x="100076" y="50406"/>
                </a:lnTo>
                <a:lnTo>
                  <a:pt x="96696" y="32104"/>
                </a:lnTo>
                <a:lnTo>
                  <a:pt x="87042" y="16297"/>
                </a:lnTo>
                <a:lnTo>
                  <a:pt x="71840" y="4943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96097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816" y="0"/>
                </a:moveTo>
                <a:lnTo>
                  <a:pt x="31878" y="3321"/>
                </a:lnTo>
                <a:lnTo>
                  <a:pt x="15382" y="14135"/>
                </a:lnTo>
                <a:lnTo>
                  <a:pt x="4149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6" y="32702"/>
                </a:lnTo>
                <a:lnTo>
                  <a:pt x="87042" y="16648"/>
                </a:lnTo>
                <a:lnTo>
                  <a:pt x="71840" y="5049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521172" y="2791435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53212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0936" y="84262"/>
                </a:lnTo>
                <a:lnTo>
                  <a:pt x="36148" y="100634"/>
                </a:lnTo>
                <a:lnTo>
                  <a:pt x="69007" y="100634"/>
                </a:lnTo>
                <a:lnTo>
                  <a:pt x="94219" y="84262"/>
                </a:lnTo>
                <a:lnTo>
                  <a:pt x="101091" y="62979"/>
                </a:lnTo>
                <a:lnTo>
                  <a:pt x="101004" y="30169"/>
                </a:lnTo>
                <a:lnTo>
                  <a:pt x="89757" y="13857"/>
                </a:lnTo>
                <a:lnTo>
                  <a:pt x="73223" y="3214"/>
                </a:lnTo>
                <a:lnTo>
                  <a:pt x="53212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52117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3213" y="0"/>
                </a:moveTo>
                <a:lnTo>
                  <a:pt x="32575" y="3927"/>
                </a:lnTo>
                <a:lnTo>
                  <a:pt x="15843" y="14673"/>
                </a:lnTo>
                <a:lnTo>
                  <a:pt x="4492" y="30684"/>
                </a:lnTo>
                <a:lnTo>
                  <a:pt x="0" y="50406"/>
                </a:lnTo>
                <a:lnTo>
                  <a:pt x="8810" y="79322"/>
                </a:lnTo>
                <a:lnTo>
                  <a:pt x="30575" y="97105"/>
                </a:lnTo>
                <a:lnTo>
                  <a:pt x="58293" y="100717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404"/>
                </a:lnTo>
                <a:lnTo>
                  <a:pt x="87836" y="16563"/>
                </a:lnTo>
                <a:lnTo>
                  <a:pt x="72816" y="50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52117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3213" y="0"/>
                </a:moveTo>
                <a:lnTo>
                  <a:pt x="32575" y="3319"/>
                </a:lnTo>
                <a:lnTo>
                  <a:pt x="15843" y="14128"/>
                </a:lnTo>
                <a:lnTo>
                  <a:pt x="4492" y="30471"/>
                </a:lnTo>
                <a:lnTo>
                  <a:pt x="0" y="50393"/>
                </a:lnTo>
                <a:lnTo>
                  <a:pt x="8810" y="78810"/>
                </a:lnTo>
                <a:lnTo>
                  <a:pt x="30575" y="96294"/>
                </a:lnTo>
                <a:lnTo>
                  <a:pt x="58293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0" y="32091"/>
                </a:lnTo>
                <a:lnTo>
                  <a:pt x="87836" y="16286"/>
                </a:lnTo>
                <a:lnTo>
                  <a:pt x="72816" y="4936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52117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3213" y="0"/>
                </a:moveTo>
                <a:lnTo>
                  <a:pt x="32575" y="3120"/>
                </a:lnTo>
                <a:lnTo>
                  <a:pt x="15843" y="13596"/>
                </a:lnTo>
                <a:lnTo>
                  <a:pt x="4492" y="29876"/>
                </a:lnTo>
                <a:lnTo>
                  <a:pt x="0" y="50406"/>
                </a:lnTo>
                <a:lnTo>
                  <a:pt x="8810" y="78800"/>
                </a:lnTo>
                <a:lnTo>
                  <a:pt x="30575" y="96126"/>
                </a:lnTo>
                <a:lnTo>
                  <a:pt x="58293" y="99412"/>
                </a:lnTo>
                <a:lnTo>
                  <a:pt x="84963" y="85686"/>
                </a:lnTo>
                <a:lnTo>
                  <a:pt x="91997" y="77630"/>
                </a:lnTo>
                <a:lnTo>
                  <a:pt x="96948" y="68765"/>
                </a:lnTo>
                <a:lnTo>
                  <a:pt x="99875" y="59360"/>
                </a:lnTo>
                <a:lnTo>
                  <a:pt x="100838" y="49682"/>
                </a:lnTo>
                <a:lnTo>
                  <a:pt x="97450" y="31798"/>
                </a:lnTo>
                <a:lnTo>
                  <a:pt x="87836" y="16206"/>
                </a:lnTo>
                <a:lnTo>
                  <a:pt x="72816" y="4932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52117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3213" y="0"/>
                </a:moveTo>
                <a:lnTo>
                  <a:pt x="32575" y="3321"/>
                </a:lnTo>
                <a:lnTo>
                  <a:pt x="15843" y="14135"/>
                </a:lnTo>
                <a:lnTo>
                  <a:pt x="4492" y="30482"/>
                </a:lnTo>
                <a:lnTo>
                  <a:pt x="0" y="50406"/>
                </a:lnTo>
                <a:lnTo>
                  <a:pt x="8810" y="79324"/>
                </a:lnTo>
                <a:lnTo>
                  <a:pt x="30575" y="97110"/>
                </a:lnTo>
                <a:lnTo>
                  <a:pt x="58293" y="100723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102"/>
                </a:lnTo>
                <a:lnTo>
                  <a:pt x="87836" y="16292"/>
                </a:lnTo>
                <a:lnTo>
                  <a:pt x="72816" y="4938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8613267" y="2294052"/>
            <a:ext cx="3560445" cy="50077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229"/>
              </a:spcBef>
            </a:pPr>
            <a:r>
              <a:rPr lang="en-IN" sz="3500" b="1" spc="45" dirty="0">
                <a:latin typeface="Lucida Sans Unicode"/>
                <a:cs typeface="Lucida Sans Unicode"/>
              </a:rPr>
              <a:t>Data Cleaning</a:t>
            </a:r>
            <a:endParaRPr sz="3500" b="1" dirty="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613254" y="3688481"/>
            <a:ext cx="8068309" cy="352532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lang="en-US" sz="2800" spc="-155" dirty="0">
                <a:solidFill>
                  <a:srgbClr val="EA5458"/>
                </a:solidFill>
                <a:latin typeface="Lucida Sans Unicode"/>
                <a:cs typeface="Lucida Sans Unicode"/>
              </a:rPr>
              <a:t>Handling Missing Values and Outliers</a:t>
            </a:r>
          </a:p>
          <a:p>
            <a:pPr marL="12700" marR="5080">
              <a:lnSpc>
                <a:spcPct val="99700"/>
              </a:lnSpc>
              <a:spcBef>
                <a:spcPts val="110"/>
              </a:spcBef>
            </a:pPr>
            <a:endParaRPr lang="en-US" sz="2800" spc="-155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469900" marR="5080" indent="-457200">
              <a:lnSpc>
                <a:spcPct val="997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2800" spc="-155" dirty="0">
                <a:solidFill>
                  <a:srgbClr val="EA5458"/>
                </a:solidFill>
                <a:latin typeface="Lucida Sans Unicode"/>
                <a:cs typeface="Lucida Sans Unicode"/>
              </a:rPr>
              <a:t>Deleted columns with &gt;40% missing data.</a:t>
            </a:r>
          </a:p>
          <a:p>
            <a:pPr marL="469900" marR="5080" indent="-457200">
              <a:lnSpc>
                <a:spcPct val="997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2800" spc="-155" dirty="0">
                <a:solidFill>
                  <a:srgbClr val="EA5458"/>
                </a:solidFill>
                <a:latin typeface="Lucida Sans Unicode"/>
                <a:cs typeface="Lucida Sans Unicode"/>
              </a:rPr>
              <a:t>Dropped rows with missing values in key columns.</a:t>
            </a:r>
          </a:p>
          <a:p>
            <a:pPr marL="469900" marR="5080" indent="-457200">
              <a:lnSpc>
                <a:spcPct val="997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2800" spc="-155" dirty="0">
                <a:solidFill>
                  <a:srgbClr val="EA5458"/>
                </a:solidFill>
                <a:latin typeface="Lucida Sans Unicode"/>
                <a:cs typeface="Lucida Sans Unicode"/>
              </a:rPr>
              <a:t>Filled remaining missing values appropriately.</a:t>
            </a:r>
          </a:p>
          <a:p>
            <a:pPr marL="469900" marR="5080" indent="-457200">
              <a:lnSpc>
                <a:spcPct val="997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2800" spc="-155" dirty="0">
                <a:solidFill>
                  <a:srgbClr val="EA5458"/>
                </a:solidFill>
                <a:latin typeface="Lucida Sans Unicode"/>
                <a:cs typeface="Lucida Sans Unicode"/>
              </a:rPr>
              <a:t>Removed duplicates and outliers for key numerical columns.</a:t>
            </a:r>
            <a:endParaRPr sz="2800" dirty="0">
              <a:latin typeface="Lucida Sans Unicode"/>
              <a:cs typeface="Lucida Sans Unicode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90904" y="1759369"/>
            <a:ext cx="6487795" cy="6477635"/>
            <a:chOff x="1090904" y="1759369"/>
            <a:chExt cx="6487795" cy="6477635"/>
          </a:xfrm>
        </p:grpSpPr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904" y="1759889"/>
              <a:ext cx="6476999" cy="64769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91902" y="1759369"/>
              <a:ext cx="6486525" cy="6477000"/>
            </a:xfrm>
            <a:custGeom>
              <a:avLst/>
              <a:gdLst/>
              <a:ahLst/>
              <a:cxnLst/>
              <a:rect l="l" t="t" r="r" b="b"/>
              <a:pathLst>
                <a:path w="6486525" h="6477000">
                  <a:moveTo>
                    <a:pt x="3248030" y="0"/>
                  </a:moveTo>
                  <a:lnTo>
                    <a:pt x="3238505" y="0"/>
                  </a:lnTo>
                  <a:lnTo>
                    <a:pt x="3198754" y="243"/>
                  </a:lnTo>
                  <a:lnTo>
                    <a:pt x="3159019" y="973"/>
                  </a:lnTo>
                  <a:lnTo>
                    <a:pt x="3119297" y="2191"/>
                  </a:lnTo>
                  <a:lnTo>
                    <a:pt x="3079590" y="3898"/>
                  </a:lnTo>
                  <a:lnTo>
                    <a:pt x="3039906" y="6087"/>
                  </a:lnTo>
                  <a:lnTo>
                    <a:pt x="3000257" y="8764"/>
                  </a:lnTo>
                  <a:lnTo>
                    <a:pt x="2960644" y="11930"/>
                  </a:lnTo>
                  <a:lnTo>
                    <a:pt x="2921068" y="15582"/>
                  </a:lnTo>
                  <a:lnTo>
                    <a:pt x="2881540" y="19721"/>
                  </a:lnTo>
                  <a:lnTo>
                    <a:pt x="2842069" y="24344"/>
                  </a:lnTo>
                  <a:lnTo>
                    <a:pt x="2802659" y="29450"/>
                  </a:lnTo>
                  <a:lnTo>
                    <a:pt x="2763309" y="35039"/>
                  </a:lnTo>
                  <a:lnTo>
                    <a:pt x="2724030" y="41116"/>
                  </a:lnTo>
                  <a:lnTo>
                    <a:pt x="2684835" y="47671"/>
                  </a:lnTo>
                  <a:lnTo>
                    <a:pt x="2645726" y="54704"/>
                  </a:lnTo>
                  <a:lnTo>
                    <a:pt x="2606705" y="62217"/>
                  </a:lnTo>
                  <a:lnTo>
                    <a:pt x="2567772" y="70208"/>
                  </a:lnTo>
                  <a:lnTo>
                    <a:pt x="2528943" y="78676"/>
                  </a:lnTo>
                  <a:lnTo>
                    <a:pt x="2490219" y="87620"/>
                  </a:lnTo>
                  <a:lnTo>
                    <a:pt x="2451600" y="97040"/>
                  </a:lnTo>
                  <a:lnTo>
                    <a:pt x="2413109" y="106940"/>
                  </a:lnTo>
                  <a:lnTo>
                    <a:pt x="2374749" y="117305"/>
                  </a:lnTo>
                  <a:lnTo>
                    <a:pt x="2336518" y="128139"/>
                  </a:lnTo>
                  <a:lnTo>
                    <a:pt x="2298413" y="139446"/>
                  </a:lnTo>
                  <a:lnTo>
                    <a:pt x="2260448" y="151213"/>
                  </a:lnTo>
                  <a:lnTo>
                    <a:pt x="2222640" y="163447"/>
                  </a:lnTo>
                  <a:lnTo>
                    <a:pt x="2184986" y="176145"/>
                  </a:lnTo>
                  <a:lnTo>
                    <a:pt x="2147486" y="189306"/>
                  </a:lnTo>
                  <a:lnTo>
                    <a:pt x="2110143" y="202924"/>
                  </a:lnTo>
                  <a:lnTo>
                    <a:pt x="2072978" y="216996"/>
                  </a:lnTo>
                  <a:lnTo>
                    <a:pt x="2035990" y="231523"/>
                  </a:lnTo>
                  <a:lnTo>
                    <a:pt x="1999175" y="246507"/>
                  </a:lnTo>
                  <a:lnTo>
                    <a:pt x="1962554" y="261942"/>
                  </a:lnTo>
                  <a:lnTo>
                    <a:pt x="1926128" y="277823"/>
                  </a:lnTo>
                  <a:lnTo>
                    <a:pt x="1889897" y="294150"/>
                  </a:lnTo>
                  <a:lnTo>
                    <a:pt x="1853862" y="310921"/>
                  </a:lnTo>
                  <a:lnTo>
                    <a:pt x="1818035" y="328132"/>
                  </a:lnTo>
                  <a:lnTo>
                    <a:pt x="1782431" y="345781"/>
                  </a:lnTo>
                  <a:lnTo>
                    <a:pt x="1747045" y="363865"/>
                  </a:lnTo>
                  <a:lnTo>
                    <a:pt x="1711876" y="382384"/>
                  </a:lnTo>
                  <a:lnTo>
                    <a:pt x="1676943" y="401339"/>
                  </a:lnTo>
                  <a:lnTo>
                    <a:pt x="1642248" y="420716"/>
                  </a:lnTo>
                  <a:lnTo>
                    <a:pt x="1607791" y="440516"/>
                  </a:lnTo>
                  <a:lnTo>
                    <a:pt x="1573573" y="460743"/>
                  </a:lnTo>
                  <a:lnTo>
                    <a:pt x="1539612" y="481381"/>
                  </a:lnTo>
                  <a:lnTo>
                    <a:pt x="1505909" y="502434"/>
                  </a:lnTo>
                  <a:lnTo>
                    <a:pt x="1472465" y="523901"/>
                  </a:lnTo>
                  <a:lnTo>
                    <a:pt x="1439283" y="545782"/>
                  </a:lnTo>
                  <a:lnTo>
                    <a:pt x="1406372" y="568061"/>
                  </a:lnTo>
                  <a:lnTo>
                    <a:pt x="1373741" y="590742"/>
                  </a:lnTo>
                  <a:lnTo>
                    <a:pt x="1341392" y="613824"/>
                  </a:lnTo>
                  <a:lnTo>
                    <a:pt x="1309324" y="637311"/>
                  </a:lnTo>
                  <a:lnTo>
                    <a:pt x="1277546" y="661181"/>
                  </a:lnTo>
                  <a:lnTo>
                    <a:pt x="1246068" y="685434"/>
                  </a:lnTo>
                  <a:lnTo>
                    <a:pt x="1214891" y="710074"/>
                  </a:lnTo>
                  <a:lnTo>
                    <a:pt x="1184013" y="735101"/>
                  </a:lnTo>
                  <a:lnTo>
                    <a:pt x="1153445" y="760499"/>
                  </a:lnTo>
                  <a:lnTo>
                    <a:pt x="1123196" y="786269"/>
                  </a:lnTo>
                  <a:lnTo>
                    <a:pt x="1093266" y="812411"/>
                  </a:lnTo>
                  <a:lnTo>
                    <a:pt x="1063655" y="838923"/>
                  </a:lnTo>
                  <a:lnTo>
                    <a:pt x="1034371" y="865791"/>
                  </a:lnTo>
                  <a:lnTo>
                    <a:pt x="1005421" y="893014"/>
                  </a:lnTo>
                  <a:lnTo>
                    <a:pt x="976807" y="920593"/>
                  </a:lnTo>
                  <a:lnTo>
                    <a:pt x="948529" y="948524"/>
                  </a:lnTo>
                  <a:lnTo>
                    <a:pt x="920599" y="976802"/>
                  </a:lnTo>
                  <a:lnTo>
                    <a:pt x="893024" y="1005416"/>
                  </a:lnTo>
                  <a:lnTo>
                    <a:pt x="865801" y="1034366"/>
                  </a:lnTo>
                  <a:lnTo>
                    <a:pt x="838928" y="1063650"/>
                  </a:lnTo>
                  <a:lnTo>
                    <a:pt x="812416" y="1093261"/>
                  </a:lnTo>
                  <a:lnTo>
                    <a:pt x="786274" y="1123191"/>
                  </a:lnTo>
                  <a:lnTo>
                    <a:pt x="760504" y="1153440"/>
                  </a:lnTo>
                  <a:lnTo>
                    <a:pt x="735106" y="1184008"/>
                  </a:lnTo>
                  <a:lnTo>
                    <a:pt x="710079" y="1214885"/>
                  </a:lnTo>
                  <a:lnTo>
                    <a:pt x="685439" y="1246063"/>
                  </a:lnTo>
                  <a:lnTo>
                    <a:pt x="661186" y="1277541"/>
                  </a:lnTo>
                  <a:lnTo>
                    <a:pt x="637316" y="1309319"/>
                  </a:lnTo>
                  <a:lnTo>
                    <a:pt x="613835" y="1341387"/>
                  </a:lnTo>
                  <a:lnTo>
                    <a:pt x="590751" y="1373736"/>
                  </a:lnTo>
                  <a:lnTo>
                    <a:pt x="568068" y="1406367"/>
                  </a:lnTo>
                  <a:lnTo>
                    <a:pt x="545787" y="1439278"/>
                  </a:lnTo>
                  <a:lnTo>
                    <a:pt x="523906" y="1472460"/>
                  </a:lnTo>
                  <a:lnTo>
                    <a:pt x="502439" y="1505904"/>
                  </a:lnTo>
                  <a:lnTo>
                    <a:pt x="481386" y="1539606"/>
                  </a:lnTo>
                  <a:lnTo>
                    <a:pt x="460748" y="1573568"/>
                  </a:lnTo>
                  <a:lnTo>
                    <a:pt x="440521" y="1607786"/>
                  </a:lnTo>
                  <a:lnTo>
                    <a:pt x="420722" y="1642243"/>
                  </a:lnTo>
                  <a:lnTo>
                    <a:pt x="401349" y="1676938"/>
                  </a:lnTo>
                  <a:lnTo>
                    <a:pt x="382402" y="1711871"/>
                  </a:lnTo>
                  <a:lnTo>
                    <a:pt x="363875" y="1747040"/>
                  </a:lnTo>
                  <a:lnTo>
                    <a:pt x="345787" y="1782425"/>
                  </a:lnTo>
                  <a:lnTo>
                    <a:pt x="328138" y="1818030"/>
                  </a:lnTo>
                  <a:lnTo>
                    <a:pt x="310926" y="1853857"/>
                  </a:lnTo>
                  <a:lnTo>
                    <a:pt x="294155" y="1889885"/>
                  </a:lnTo>
                  <a:lnTo>
                    <a:pt x="277828" y="1926113"/>
                  </a:lnTo>
                  <a:lnTo>
                    <a:pt x="261947" y="1962542"/>
                  </a:lnTo>
                  <a:lnTo>
                    <a:pt x="246512" y="1999170"/>
                  </a:lnTo>
                  <a:lnTo>
                    <a:pt x="231529" y="2035985"/>
                  </a:lnTo>
                  <a:lnTo>
                    <a:pt x="217002" y="2072973"/>
                  </a:lnTo>
                  <a:lnTo>
                    <a:pt x="202929" y="2110137"/>
                  </a:lnTo>
                  <a:lnTo>
                    <a:pt x="189311" y="2147481"/>
                  </a:lnTo>
                  <a:lnTo>
                    <a:pt x="176150" y="2184981"/>
                  </a:lnTo>
                  <a:lnTo>
                    <a:pt x="163451" y="2222634"/>
                  </a:lnTo>
                  <a:lnTo>
                    <a:pt x="151216" y="2260443"/>
                  </a:lnTo>
                  <a:lnTo>
                    <a:pt x="139446" y="2298407"/>
                  </a:lnTo>
                  <a:lnTo>
                    <a:pt x="128142" y="2336507"/>
                  </a:lnTo>
                  <a:lnTo>
                    <a:pt x="117308" y="2374739"/>
                  </a:lnTo>
                  <a:lnTo>
                    <a:pt x="106944" y="2413102"/>
                  </a:lnTo>
                  <a:lnTo>
                    <a:pt x="97050" y="2451595"/>
                  </a:lnTo>
                  <a:lnTo>
                    <a:pt x="87631" y="2490212"/>
                  </a:lnTo>
                  <a:lnTo>
                    <a:pt x="78686" y="2528933"/>
                  </a:lnTo>
                  <a:lnTo>
                    <a:pt x="70217" y="2567761"/>
                  </a:lnTo>
                  <a:lnTo>
                    <a:pt x="62224" y="2606700"/>
                  </a:lnTo>
                  <a:lnTo>
                    <a:pt x="54710" y="2645726"/>
                  </a:lnTo>
                  <a:lnTo>
                    <a:pt x="47676" y="2684835"/>
                  </a:lnTo>
                  <a:lnTo>
                    <a:pt x="41122" y="2724027"/>
                  </a:lnTo>
                  <a:lnTo>
                    <a:pt x="35048" y="2763304"/>
                  </a:lnTo>
                  <a:lnTo>
                    <a:pt x="29459" y="2802654"/>
                  </a:lnTo>
                  <a:lnTo>
                    <a:pt x="24352" y="2842064"/>
                  </a:lnTo>
                  <a:lnTo>
                    <a:pt x="19730" y="2881534"/>
                  </a:lnTo>
                  <a:lnTo>
                    <a:pt x="15591" y="2921063"/>
                  </a:lnTo>
                  <a:lnTo>
                    <a:pt x="11939" y="2960639"/>
                  </a:lnTo>
                  <a:lnTo>
                    <a:pt x="8772" y="3000252"/>
                  </a:lnTo>
                  <a:lnTo>
                    <a:pt x="6092" y="3039901"/>
                  </a:lnTo>
                  <a:lnTo>
                    <a:pt x="3898" y="3079584"/>
                  </a:lnTo>
                  <a:lnTo>
                    <a:pt x="2192" y="3119297"/>
                  </a:lnTo>
                  <a:lnTo>
                    <a:pt x="974" y="3159017"/>
                  </a:lnTo>
                  <a:lnTo>
                    <a:pt x="243" y="3198746"/>
                  </a:lnTo>
                  <a:lnTo>
                    <a:pt x="0" y="3238487"/>
                  </a:lnTo>
                  <a:lnTo>
                    <a:pt x="243" y="3278235"/>
                  </a:lnTo>
                  <a:lnTo>
                    <a:pt x="974" y="3317968"/>
                  </a:lnTo>
                  <a:lnTo>
                    <a:pt x="2192" y="3357689"/>
                  </a:lnTo>
                  <a:lnTo>
                    <a:pt x="3898" y="3397402"/>
                  </a:lnTo>
                  <a:lnTo>
                    <a:pt x="6092" y="3437085"/>
                  </a:lnTo>
                  <a:lnTo>
                    <a:pt x="8772" y="3476734"/>
                  </a:lnTo>
                  <a:lnTo>
                    <a:pt x="11939" y="3516347"/>
                  </a:lnTo>
                  <a:lnTo>
                    <a:pt x="15591" y="3555923"/>
                  </a:lnTo>
                  <a:lnTo>
                    <a:pt x="19730" y="3595452"/>
                  </a:lnTo>
                  <a:lnTo>
                    <a:pt x="24352" y="3634922"/>
                  </a:lnTo>
                  <a:lnTo>
                    <a:pt x="29459" y="3674333"/>
                  </a:lnTo>
                  <a:lnTo>
                    <a:pt x="35048" y="3713683"/>
                  </a:lnTo>
                  <a:lnTo>
                    <a:pt x="41122" y="3752959"/>
                  </a:lnTo>
                  <a:lnTo>
                    <a:pt x="47676" y="3792151"/>
                  </a:lnTo>
                  <a:lnTo>
                    <a:pt x="54710" y="3831260"/>
                  </a:lnTo>
                  <a:lnTo>
                    <a:pt x="62224" y="3870286"/>
                  </a:lnTo>
                  <a:lnTo>
                    <a:pt x="70217" y="3909225"/>
                  </a:lnTo>
                  <a:lnTo>
                    <a:pt x="78686" y="3948052"/>
                  </a:lnTo>
                  <a:lnTo>
                    <a:pt x="87631" y="3986769"/>
                  </a:lnTo>
                  <a:lnTo>
                    <a:pt x="97050" y="4025379"/>
                  </a:lnTo>
                  <a:lnTo>
                    <a:pt x="106944" y="4063874"/>
                  </a:lnTo>
                  <a:lnTo>
                    <a:pt x="117308" y="4102241"/>
                  </a:lnTo>
                  <a:lnTo>
                    <a:pt x="128142" y="4140477"/>
                  </a:lnTo>
                  <a:lnTo>
                    <a:pt x="139446" y="4178579"/>
                  </a:lnTo>
                  <a:lnTo>
                    <a:pt x="151216" y="4216543"/>
                  </a:lnTo>
                  <a:lnTo>
                    <a:pt x="163451" y="4254352"/>
                  </a:lnTo>
                  <a:lnTo>
                    <a:pt x="176150" y="4292006"/>
                  </a:lnTo>
                  <a:lnTo>
                    <a:pt x="189311" y="4329506"/>
                  </a:lnTo>
                  <a:lnTo>
                    <a:pt x="202929" y="4366849"/>
                  </a:lnTo>
                  <a:lnTo>
                    <a:pt x="217002" y="4404013"/>
                  </a:lnTo>
                  <a:lnTo>
                    <a:pt x="231529" y="4441002"/>
                  </a:lnTo>
                  <a:lnTo>
                    <a:pt x="246512" y="4477816"/>
                  </a:lnTo>
                  <a:lnTo>
                    <a:pt x="261947" y="4514439"/>
                  </a:lnTo>
                  <a:lnTo>
                    <a:pt x="277828" y="4550868"/>
                  </a:lnTo>
                  <a:lnTo>
                    <a:pt x="294155" y="4587100"/>
                  </a:lnTo>
                  <a:lnTo>
                    <a:pt x="310926" y="4623130"/>
                  </a:lnTo>
                  <a:lnTo>
                    <a:pt x="328138" y="4658951"/>
                  </a:lnTo>
                  <a:lnTo>
                    <a:pt x="345787" y="4694556"/>
                  </a:lnTo>
                  <a:lnTo>
                    <a:pt x="363875" y="4729945"/>
                  </a:lnTo>
                  <a:lnTo>
                    <a:pt x="382402" y="4765116"/>
                  </a:lnTo>
                  <a:lnTo>
                    <a:pt x="401349" y="4800049"/>
                  </a:lnTo>
                  <a:lnTo>
                    <a:pt x="420722" y="4834744"/>
                  </a:lnTo>
                  <a:lnTo>
                    <a:pt x="440521" y="4869200"/>
                  </a:lnTo>
                  <a:lnTo>
                    <a:pt x="460748" y="4903419"/>
                  </a:lnTo>
                  <a:lnTo>
                    <a:pt x="481386" y="4937380"/>
                  </a:lnTo>
                  <a:lnTo>
                    <a:pt x="502439" y="4971083"/>
                  </a:lnTo>
                  <a:lnTo>
                    <a:pt x="523906" y="5004526"/>
                  </a:lnTo>
                  <a:lnTo>
                    <a:pt x="545787" y="5037709"/>
                  </a:lnTo>
                  <a:lnTo>
                    <a:pt x="568068" y="5070620"/>
                  </a:lnTo>
                  <a:lnTo>
                    <a:pt x="590751" y="5103250"/>
                  </a:lnTo>
                  <a:lnTo>
                    <a:pt x="613835" y="5135599"/>
                  </a:lnTo>
                  <a:lnTo>
                    <a:pt x="637316" y="5167668"/>
                  </a:lnTo>
                  <a:lnTo>
                    <a:pt x="661186" y="5199445"/>
                  </a:lnTo>
                  <a:lnTo>
                    <a:pt x="685439" y="5230923"/>
                  </a:lnTo>
                  <a:lnTo>
                    <a:pt x="710079" y="5262101"/>
                  </a:lnTo>
                  <a:lnTo>
                    <a:pt x="735106" y="5292979"/>
                  </a:lnTo>
                  <a:lnTo>
                    <a:pt x="760504" y="5323547"/>
                  </a:lnTo>
                  <a:lnTo>
                    <a:pt x="786274" y="5353796"/>
                  </a:lnTo>
                  <a:lnTo>
                    <a:pt x="812416" y="5383726"/>
                  </a:lnTo>
                  <a:lnTo>
                    <a:pt x="838928" y="5413336"/>
                  </a:lnTo>
                  <a:lnTo>
                    <a:pt x="865801" y="5442621"/>
                  </a:lnTo>
                  <a:lnTo>
                    <a:pt x="893024" y="5471571"/>
                  </a:lnTo>
                  <a:lnTo>
                    <a:pt x="920599" y="5500185"/>
                  </a:lnTo>
                  <a:lnTo>
                    <a:pt x="948529" y="5528462"/>
                  </a:lnTo>
                  <a:lnTo>
                    <a:pt x="976807" y="5556392"/>
                  </a:lnTo>
                  <a:lnTo>
                    <a:pt x="1005421" y="5583967"/>
                  </a:lnTo>
                  <a:lnTo>
                    <a:pt x="1034371" y="5611190"/>
                  </a:lnTo>
                  <a:lnTo>
                    <a:pt x="1063655" y="5638063"/>
                  </a:lnTo>
                  <a:lnTo>
                    <a:pt x="1093266" y="5664576"/>
                  </a:lnTo>
                  <a:lnTo>
                    <a:pt x="1123196" y="5690717"/>
                  </a:lnTo>
                  <a:lnTo>
                    <a:pt x="1153445" y="5716487"/>
                  </a:lnTo>
                  <a:lnTo>
                    <a:pt x="1184013" y="5741885"/>
                  </a:lnTo>
                  <a:lnTo>
                    <a:pt x="1214891" y="5766907"/>
                  </a:lnTo>
                  <a:lnTo>
                    <a:pt x="1246068" y="5791547"/>
                  </a:lnTo>
                  <a:lnTo>
                    <a:pt x="1277546" y="5815804"/>
                  </a:lnTo>
                  <a:lnTo>
                    <a:pt x="1309324" y="5839675"/>
                  </a:lnTo>
                  <a:lnTo>
                    <a:pt x="1341392" y="5863157"/>
                  </a:lnTo>
                  <a:lnTo>
                    <a:pt x="1373741" y="5886240"/>
                  </a:lnTo>
                  <a:lnTo>
                    <a:pt x="1406372" y="5908923"/>
                  </a:lnTo>
                  <a:lnTo>
                    <a:pt x="1439283" y="5931204"/>
                  </a:lnTo>
                  <a:lnTo>
                    <a:pt x="1472465" y="5953086"/>
                  </a:lnTo>
                  <a:lnTo>
                    <a:pt x="1505909" y="5974553"/>
                  </a:lnTo>
                  <a:lnTo>
                    <a:pt x="1539612" y="5995605"/>
                  </a:lnTo>
                  <a:lnTo>
                    <a:pt x="1573573" y="6016244"/>
                  </a:lnTo>
                  <a:lnTo>
                    <a:pt x="1607791" y="6036470"/>
                  </a:lnTo>
                  <a:lnTo>
                    <a:pt x="1642248" y="6056269"/>
                  </a:lnTo>
                  <a:lnTo>
                    <a:pt x="1676943" y="6075642"/>
                  </a:lnTo>
                  <a:lnTo>
                    <a:pt x="1711876" y="6094590"/>
                  </a:lnTo>
                  <a:lnTo>
                    <a:pt x="1747045" y="6113114"/>
                  </a:lnTo>
                  <a:lnTo>
                    <a:pt x="1782431" y="6131199"/>
                  </a:lnTo>
                  <a:lnTo>
                    <a:pt x="1818035" y="6148848"/>
                  </a:lnTo>
                  <a:lnTo>
                    <a:pt x="1853862" y="6166065"/>
                  </a:lnTo>
                  <a:lnTo>
                    <a:pt x="1889897" y="6182836"/>
                  </a:lnTo>
                  <a:lnTo>
                    <a:pt x="1926128" y="6199163"/>
                  </a:lnTo>
                  <a:lnTo>
                    <a:pt x="1962554" y="6215045"/>
                  </a:lnTo>
                  <a:lnTo>
                    <a:pt x="1999175" y="6230480"/>
                  </a:lnTo>
                  <a:lnTo>
                    <a:pt x="2035990" y="6245463"/>
                  </a:lnTo>
                  <a:lnTo>
                    <a:pt x="2072978" y="6259990"/>
                  </a:lnTo>
                  <a:lnTo>
                    <a:pt x="2110143" y="6274062"/>
                  </a:lnTo>
                  <a:lnTo>
                    <a:pt x="2147486" y="6287681"/>
                  </a:lnTo>
                  <a:lnTo>
                    <a:pt x="2184986" y="6300842"/>
                  </a:lnTo>
                  <a:lnTo>
                    <a:pt x="2222640" y="6313539"/>
                  </a:lnTo>
                  <a:lnTo>
                    <a:pt x="2260448" y="6325773"/>
                  </a:lnTo>
                  <a:lnTo>
                    <a:pt x="2298413" y="6337541"/>
                  </a:lnTo>
                  <a:lnTo>
                    <a:pt x="2336518" y="6348847"/>
                  </a:lnTo>
                  <a:lnTo>
                    <a:pt x="2374749" y="6359680"/>
                  </a:lnTo>
                  <a:lnTo>
                    <a:pt x="2413109" y="6370041"/>
                  </a:lnTo>
                  <a:lnTo>
                    <a:pt x="2451600" y="6379933"/>
                  </a:lnTo>
                  <a:lnTo>
                    <a:pt x="2490219" y="6389361"/>
                  </a:lnTo>
                  <a:lnTo>
                    <a:pt x="2528943" y="6398309"/>
                  </a:lnTo>
                  <a:lnTo>
                    <a:pt x="2567772" y="6406778"/>
                  </a:lnTo>
                  <a:lnTo>
                    <a:pt x="2606705" y="6414770"/>
                  </a:lnTo>
                  <a:lnTo>
                    <a:pt x="2645726" y="6422282"/>
                  </a:lnTo>
                  <a:lnTo>
                    <a:pt x="2684835" y="6429314"/>
                  </a:lnTo>
                  <a:lnTo>
                    <a:pt x="2724030" y="6435865"/>
                  </a:lnTo>
                  <a:lnTo>
                    <a:pt x="2763309" y="6441935"/>
                  </a:lnTo>
                  <a:lnTo>
                    <a:pt x="2802659" y="6447531"/>
                  </a:lnTo>
                  <a:lnTo>
                    <a:pt x="2842069" y="6452641"/>
                  </a:lnTo>
                  <a:lnTo>
                    <a:pt x="2881540" y="6457265"/>
                  </a:lnTo>
                  <a:lnTo>
                    <a:pt x="2921068" y="6461404"/>
                  </a:lnTo>
                  <a:lnTo>
                    <a:pt x="2960644" y="6465057"/>
                  </a:lnTo>
                  <a:lnTo>
                    <a:pt x="3000257" y="6468222"/>
                  </a:lnTo>
                  <a:lnTo>
                    <a:pt x="3039906" y="6470900"/>
                  </a:lnTo>
                  <a:lnTo>
                    <a:pt x="3079590" y="6473088"/>
                  </a:lnTo>
                  <a:lnTo>
                    <a:pt x="3119297" y="6474796"/>
                  </a:lnTo>
                  <a:lnTo>
                    <a:pt x="3159019" y="6476014"/>
                  </a:lnTo>
                  <a:lnTo>
                    <a:pt x="3198754" y="6476744"/>
                  </a:lnTo>
                  <a:lnTo>
                    <a:pt x="3238505" y="6476987"/>
                  </a:lnTo>
                  <a:lnTo>
                    <a:pt x="3248030" y="6476987"/>
                  </a:lnTo>
                  <a:lnTo>
                    <a:pt x="3287772" y="6476744"/>
                  </a:lnTo>
                  <a:lnTo>
                    <a:pt x="3327505" y="6476014"/>
                  </a:lnTo>
                  <a:lnTo>
                    <a:pt x="3367225" y="6474796"/>
                  </a:lnTo>
                  <a:lnTo>
                    <a:pt x="3406932" y="6473088"/>
                  </a:lnTo>
                  <a:lnTo>
                    <a:pt x="3446615" y="6470900"/>
                  </a:lnTo>
                  <a:lnTo>
                    <a:pt x="3486264" y="6468222"/>
                  </a:lnTo>
                  <a:lnTo>
                    <a:pt x="3525877" y="6465057"/>
                  </a:lnTo>
                  <a:lnTo>
                    <a:pt x="3565453" y="6461404"/>
                  </a:lnTo>
                  <a:lnTo>
                    <a:pt x="3604982" y="6457265"/>
                  </a:lnTo>
                  <a:lnTo>
                    <a:pt x="3644452" y="6452641"/>
                  </a:lnTo>
                  <a:lnTo>
                    <a:pt x="3683863" y="6447531"/>
                  </a:lnTo>
                  <a:lnTo>
                    <a:pt x="3723213" y="6441935"/>
                  </a:lnTo>
                  <a:lnTo>
                    <a:pt x="3762490" y="6435865"/>
                  </a:lnTo>
                  <a:lnTo>
                    <a:pt x="3801683" y="6429314"/>
                  </a:lnTo>
                  <a:lnTo>
                    <a:pt x="3840795" y="6422282"/>
                  </a:lnTo>
                  <a:lnTo>
                    <a:pt x="3879829" y="6414770"/>
                  </a:lnTo>
                  <a:lnTo>
                    <a:pt x="3918760" y="6406778"/>
                  </a:lnTo>
                  <a:lnTo>
                    <a:pt x="3957583" y="6398309"/>
                  </a:lnTo>
                  <a:lnTo>
                    <a:pt x="3996299" y="6389361"/>
                  </a:lnTo>
                  <a:lnTo>
                    <a:pt x="4034909" y="6379933"/>
                  </a:lnTo>
                  <a:lnTo>
                    <a:pt x="4073407" y="6370041"/>
                  </a:lnTo>
                  <a:lnTo>
                    <a:pt x="4111771" y="6359680"/>
                  </a:lnTo>
                  <a:lnTo>
                    <a:pt x="4150004" y="6348847"/>
                  </a:lnTo>
                  <a:lnTo>
                    <a:pt x="4188109" y="6337541"/>
                  </a:lnTo>
                  <a:lnTo>
                    <a:pt x="4226074" y="6325773"/>
                  </a:lnTo>
                  <a:lnTo>
                    <a:pt x="4263882" y="6313539"/>
                  </a:lnTo>
                  <a:lnTo>
                    <a:pt x="4301536" y="6300842"/>
                  </a:lnTo>
                  <a:lnTo>
                    <a:pt x="4339036" y="6287681"/>
                  </a:lnTo>
                  <a:lnTo>
                    <a:pt x="4376379" y="6274062"/>
                  </a:lnTo>
                  <a:lnTo>
                    <a:pt x="4413544" y="6259990"/>
                  </a:lnTo>
                  <a:lnTo>
                    <a:pt x="4450532" y="6245463"/>
                  </a:lnTo>
                  <a:lnTo>
                    <a:pt x="4487346" y="6230480"/>
                  </a:lnTo>
                  <a:lnTo>
                    <a:pt x="4523968" y="6215045"/>
                  </a:lnTo>
                  <a:lnTo>
                    <a:pt x="4560394" y="6199163"/>
                  </a:lnTo>
                  <a:lnTo>
                    <a:pt x="4596624" y="6182836"/>
                  </a:lnTo>
                  <a:lnTo>
                    <a:pt x="4632660" y="6166065"/>
                  </a:lnTo>
                  <a:lnTo>
                    <a:pt x="4668481" y="6148848"/>
                  </a:lnTo>
                  <a:lnTo>
                    <a:pt x="4704086" y="6131199"/>
                  </a:lnTo>
                  <a:lnTo>
                    <a:pt x="4739475" y="6113114"/>
                  </a:lnTo>
                  <a:lnTo>
                    <a:pt x="4774646" y="6094590"/>
                  </a:lnTo>
                  <a:lnTo>
                    <a:pt x="4809579" y="6075642"/>
                  </a:lnTo>
                  <a:lnTo>
                    <a:pt x="4844274" y="6056269"/>
                  </a:lnTo>
                  <a:lnTo>
                    <a:pt x="4878730" y="6036470"/>
                  </a:lnTo>
                  <a:lnTo>
                    <a:pt x="4912949" y="6016244"/>
                  </a:lnTo>
                  <a:lnTo>
                    <a:pt x="4946910" y="5995605"/>
                  </a:lnTo>
                  <a:lnTo>
                    <a:pt x="4980613" y="5974553"/>
                  </a:lnTo>
                  <a:lnTo>
                    <a:pt x="5014056" y="5953086"/>
                  </a:lnTo>
                  <a:lnTo>
                    <a:pt x="5047239" y="5931204"/>
                  </a:lnTo>
                  <a:lnTo>
                    <a:pt x="5080150" y="5908923"/>
                  </a:lnTo>
                  <a:lnTo>
                    <a:pt x="5112780" y="5886240"/>
                  </a:lnTo>
                  <a:lnTo>
                    <a:pt x="5145129" y="5863157"/>
                  </a:lnTo>
                  <a:lnTo>
                    <a:pt x="5177198" y="5839675"/>
                  </a:lnTo>
                  <a:lnTo>
                    <a:pt x="5208976" y="5815804"/>
                  </a:lnTo>
                  <a:lnTo>
                    <a:pt x="5240453" y="5791547"/>
                  </a:lnTo>
                  <a:lnTo>
                    <a:pt x="5271631" y="5766907"/>
                  </a:lnTo>
                  <a:lnTo>
                    <a:pt x="5302509" y="5741885"/>
                  </a:lnTo>
                  <a:lnTo>
                    <a:pt x="5333077" y="5716487"/>
                  </a:lnTo>
                  <a:lnTo>
                    <a:pt x="5363326" y="5690717"/>
                  </a:lnTo>
                  <a:lnTo>
                    <a:pt x="5393256" y="5664576"/>
                  </a:lnTo>
                  <a:lnTo>
                    <a:pt x="5422867" y="5638063"/>
                  </a:lnTo>
                  <a:lnTo>
                    <a:pt x="5452151" y="5611190"/>
                  </a:lnTo>
                  <a:lnTo>
                    <a:pt x="5481101" y="5583967"/>
                  </a:lnTo>
                  <a:lnTo>
                    <a:pt x="5509715" y="5556392"/>
                  </a:lnTo>
                  <a:lnTo>
                    <a:pt x="5537992" y="5528462"/>
                  </a:lnTo>
                  <a:lnTo>
                    <a:pt x="5565917" y="5500185"/>
                  </a:lnTo>
                  <a:lnTo>
                    <a:pt x="5593493" y="5471571"/>
                  </a:lnTo>
                  <a:lnTo>
                    <a:pt x="5620718" y="5442621"/>
                  </a:lnTo>
                  <a:lnTo>
                    <a:pt x="5647593" y="5413336"/>
                  </a:lnTo>
                  <a:lnTo>
                    <a:pt x="5674099" y="5383726"/>
                  </a:lnTo>
                  <a:lnTo>
                    <a:pt x="5700238" y="5353796"/>
                  </a:lnTo>
                  <a:lnTo>
                    <a:pt x="5726010" y="5323547"/>
                  </a:lnTo>
                  <a:lnTo>
                    <a:pt x="5751416" y="5292979"/>
                  </a:lnTo>
                  <a:lnTo>
                    <a:pt x="5776438" y="5262101"/>
                  </a:lnTo>
                  <a:lnTo>
                    <a:pt x="5801077" y="5230923"/>
                  </a:lnTo>
                  <a:lnTo>
                    <a:pt x="5825334" y="5199445"/>
                  </a:lnTo>
                  <a:lnTo>
                    <a:pt x="5849206" y="5167668"/>
                  </a:lnTo>
                  <a:lnTo>
                    <a:pt x="5872685" y="5135599"/>
                  </a:lnTo>
                  <a:lnTo>
                    <a:pt x="5895765" y="5103250"/>
                  </a:lnTo>
                  <a:lnTo>
                    <a:pt x="5918448" y="5070620"/>
                  </a:lnTo>
                  <a:lnTo>
                    <a:pt x="5940734" y="5037709"/>
                  </a:lnTo>
                  <a:lnTo>
                    <a:pt x="5962616" y="5004526"/>
                  </a:lnTo>
                  <a:lnTo>
                    <a:pt x="5984083" y="4971083"/>
                  </a:lnTo>
                  <a:lnTo>
                    <a:pt x="6005135" y="4937380"/>
                  </a:lnTo>
                  <a:lnTo>
                    <a:pt x="6025774" y="4903419"/>
                  </a:lnTo>
                  <a:lnTo>
                    <a:pt x="6046000" y="4869200"/>
                  </a:lnTo>
                  <a:lnTo>
                    <a:pt x="6065799" y="4834744"/>
                  </a:lnTo>
                  <a:lnTo>
                    <a:pt x="6085172" y="4800049"/>
                  </a:lnTo>
                  <a:lnTo>
                    <a:pt x="6104120" y="4765116"/>
                  </a:lnTo>
                  <a:lnTo>
                    <a:pt x="6122644" y="4729945"/>
                  </a:lnTo>
                  <a:lnTo>
                    <a:pt x="6140729" y="4694556"/>
                  </a:lnTo>
                  <a:lnTo>
                    <a:pt x="6158379" y="4658951"/>
                  </a:lnTo>
                  <a:lnTo>
                    <a:pt x="6175596" y="4623130"/>
                  </a:lnTo>
                  <a:lnTo>
                    <a:pt x="6192367" y="4587100"/>
                  </a:lnTo>
                  <a:lnTo>
                    <a:pt x="6208693" y="4550868"/>
                  </a:lnTo>
                  <a:lnTo>
                    <a:pt x="6224575" y="4514439"/>
                  </a:lnTo>
                  <a:lnTo>
                    <a:pt x="6240010" y="4477816"/>
                  </a:lnTo>
                  <a:lnTo>
                    <a:pt x="6254993" y="4441002"/>
                  </a:lnTo>
                  <a:lnTo>
                    <a:pt x="6269520" y="4404013"/>
                  </a:lnTo>
                  <a:lnTo>
                    <a:pt x="6283592" y="4366849"/>
                  </a:lnTo>
                  <a:lnTo>
                    <a:pt x="6297211" y="4329506"/>
                  </a:lnTo>
                  <a:lnTo>
                    <a:pt x="6310372" y="4292006"/>
                  </a:lnTo>
                  <a:lnTo>
                    <a:pt x="6323070" y="4254352"/>
                  </a:lnTo>
                  <a:lnTo>
                    <a:pt x="6335303" y="4216543"/>
                  </a:lnTo>
                  <a:lnTo>
                    <a:pt x="6347071" y="4178579"/>
                  </a:lnTo>
                  <a:lnTo>
                    <a:pt x="6358378" y="4140477"/>
                  </a:lnTo>
                  <a:lnTo>
                    <a:pt x="6369210" y="4102241"/>
                  </a:lnTo>
                  <a:lnTo>
                    <a:pt x="6379571" y="4063874"/>
                  </a:lnTo>
                  <a:lnTo>
                    <a:pt x="6389464" y="4025379"/>
                  </a:lnTo>
                  <a:lnTo>
                    <a:pt x="6398886" y="3986769"/>
                  </a:lnTo>
                  <a:lnTo>
                    <a:pt x="6407834" y="3948052"/>
                  </a:lnTo>
                  <a:lnTo>
                    <a:pt x="6416306" y="3909225"/>
                  </a:lnTo>
                  <a:lnTo>
                    <a:pt x="6424300" y="3870286"/>
                  </a:lnTo>
                  <a:lnTo>
                    <a:pt x="6431813" y="3831260"/>
                  </a:lnTo>
                  <a:lnTo>
                    <a:pt x="6438844" y="3792151"/>
                  </a:lnTo>
                  <a:lnTo>
                    <a:pt x="6445395" y="3752959"/>
                  </a:lnTo>
                  <a:lnTo>
                    <a:pt x="6451465" y="3713683"/>
                  </a:lnTo>
                  <a:lnTo>
                    <a:pt x="6457059" y="3674333"/>
                  </a:lnTo>
                  <a:lnTo>
                    <a:pt x="6462165" y="3634922"/>
                  </a:lnTo>
                  <a:lnTo>
                    <a:pt x="6466785" y="3595452"/>
                  </a:lnTo>
                  <a:lnTo>
                    <a:pt x="6470921" y="3555923"/>
                  </a:lnTo>
                  <a:lnTo>
                    <a:pt x="6474574" y="3516347"/>
                  </a:lnTo>
                  <a:lnTo>
                    <a:pt x="6477741" y="3476734"/>
                  </a:lnTo>
                  <a:lnTo>
                    <a:pt x="6480423" y="3437085"/>
                  </a:lnTo>
                  <a:lnTo>
                    <a:pt x="6482618" y="3397402"/>
                  </a:lnTo>
                  <a:lnTo>
                    <a:pt x="6484328" y="3357689"/>
                  </a:lnTo>
                  <a:lnTo>
                    <a:pt x="6485550" y="3317968"/>
                  </a:lnTo>
                  <a:lnTo>
                    <a:pt x="6486285" y="3278235"/>
                  </a:lnTo>
                  <a:lnTo>
                    <a:pt x="6486530" y="3238487"/>
                  </a:lnTo>
                  <a:lnTo>
                    <a:pt x="6486285" y="3198746"/>
                  </a:lnTo>
                  <a:lnTo>
                    <a:pt x="6485550" y="3159017"/>
                  </a:lnTo>
                  <a:lnTo>
                    <a:pt x="6484328" y="3119297"/>
                  </a:lnTo>
                  <a:lnTo>
                    <a:pt x="6482618" y="3079584"/>
                  </a:lnTo>
                  <a:lnTo>
                    <a:pt x="6480423" y="3039901"/>
                  </a:lnTo>
                  <a:lnTo>
                    <a:pt x="6477741" y="3000252"/>
                  </a:lnTo>
                  <a:lnTo>
                    <a:pt x="6474574" y="2960639"/>
                  </a:lnTo>
                  <a:lnTo>
                    <a:pt x="6470921" y="2921063"/>
                  </a:lnTo>
                  <a:lnTo>
                    <a:pt x="6466785" y="2881534"/>
                  </a:lnTo>
                  <a:lnTo>
                    <a:pt x="6462165" y="2842064"/>
                  </a:lnTo>
                  <a:lnTo>
                    <a:pt x="6457059" y="2802654"/>
                  </a:lnTo>
                  <a:lnTo>
                    <a:pt x="6451465" y="2763304"/>
                  </a:lnTo>
                  <a:lnTo>
                    <a:pt x="6445395" y="2724027"/>
                  </a:lnTo>
                  <a:lnTo>
                    <a:pt x="6438844" y="2684835"/>
                  </a:lnTo>
                  <a:lnTo>
                    <a:pt x="6431813" y="2645726"/>
                  </a:lnTo>
                  <a:lnTo>
                    <a:pt x="6424300" y="2606700"/>
                  </a:lnTo>
                  <a:lnTo>
                    <a:pt x="6416306" y="2567761"/>
                  </a:lnTo>
                  <a:lnTo>
                    <a:pt x="6407834" y="2528933"/>
                  </a:lnTo>
                  <a:lnTo>
                    <a:pt x="6398886" y="2490212"/>
                  </a:lnTo>
                  <a:lnTo>
                    <a:pt x="6389464" y="2451595"/>
                  </a:lnTo>
                  <a:lnTo>
                    <a:pt x="6379571" y="2413102"/>
                  </a:lnTo>
                  <a:lnTo>
                    <a:pt x="6369210" y="2374739"/>
                  </a:lnTo>
                  <a:lnTo>
                    <a:pt x="6358378" y="2336507"/>
                  </a:lnTo>
                  <a:lnTo>
                    <a:pt x="6347071" y="2298407"/>
                  </a:lnTo>
                  <a:lnTo>
                    <a:pt x="6335303" y="2260443"/>
                  </a:lnTo>
                  <a:lnTo>
                    <a:pt x="6323070" y="2222634"/>
                  </a:lnTo>
                  <a:lnTo>
                    <a:pt x="6310372" y="2184981"/>
                  </a:lnTo>
                  <a:lnTo>
                    <a:pt x="6297211" y="2147481"/>
                  </a:lnTo>
                  <a:lnTo>
                    <a:pt x="6283592" y="2110137"/>
                  </a:lnTo>
                  <a:lnTo>
                    <a:pt x="6269520" y="2072973"/>
                  </a:lnTo>
                  <a:lnTo>
                    <a:pt x="6254993" y="2035985"/>
                  </a:lnTo>
                  <a:lnTo>
                    <a:pt x="6240010" y="1999170"/>
                  </a:lnTo>
                  <a:lnTo>
                    <a:pt x="6224575" y="1962542"/>
                  </a:lnTo>
                  <a:lnTo>
                    <a:pt x="6208693" y="1926113"/>
                  </a:lnTo>
                  <a:lnTo>
                    <a:pt x="6192367" y="1889885"/>
                  </a:lnTo>
                  <a:lnTo>
                    <a:pt x="6175596" y="1853857"/>
                  </a:lnTo>
                  <a:lnTo>
                    <a:pt x="6158379" y="1818030"/>
                  </a:lnTo>
                  <a:lnTo>
                    <a:pt x="6140729" y="1782425"/>
                  </a:lnTo>
                  <a:lnTo>
                    <a:pt x="6122644" y="1747040"/>
                  </a:lnTo>
                  <a:lnTo>
                    <a:pt x="6104120" y="1711871"/>
                  </a:lnTo>
                  <a:lnTo>
                    <a:pt x="6085172" y="1676938"/>
                  </a:lnTo>
                  <a:lnTo>
                    <a:pt x="6065799" y="1642243"/>
                  </a:lnTo>
                  <a:lnTo>
                    <a:pt x="6046000" y="1607786"/>
                  </a:lnTo>
                  <a:lnTo>
                    <a:pt x="6025774" y="1573568"/>
                  </a:lnTo>
                  <a:lnTo>
                    <a:pt x="6005135" y="1539606"/>
                  </a:lnTo>
                  <a:lnTo>
                    <a:pt x="5984083" y="1505904"/>
                  </a:lnTo>
                  <a:lnTo>
                    <a:pt x="5962616" y="1472460"/>
                  </a:lnTo>
                  <a:lnTo>
                    <a:pt x="5940734" y="1439278"/>
                  </a:lnTo>
                  <a:lnTo>
                    <a:pt x="5918448" y="1406367"/>
                  </a:lnTo>
                  <a:lnTo>
                    <a:pt x="5895765" y="1373736"/>
                  </a:lnTo>
                  <a:lnTo>
                    <a:pt x="5872685" y="1341387"/>
                  </a:lnTo>
                  <a:lnTo>
                    <a:pt x="5849206" y="1309319"/>
                  </a:lnTo>
                  <a:lnTo>
                    <a:pt x="5825334" y="1277541"/>
                  </a:lnTo>
                  <a:lnTo>
                    <a:pt x="5801077" y="1246063"/>
                  </a:lnTo>
                  <a:lnTo>
                    <a:pt x="5776438" y="1214885"/>
                  </a:lnTo>
                  <a:lnTo>
                    <a:pt x="5751416" y="1184008"/>
                  </a:lnTo>
                  <a:lnTo>
                    <a:pt x="5726010" y="1153440"/>
                  </a:lnTo>
                  <a:lnTo>
                    <a:pt x="5700238" y="1123191"/>
                  </a:lnTo>
                  <a:lnTo>
                    <a:pt x="5674099" y="1093261"/>
                  </a:lnTo>
                  <a:lnTo>
                    <a:pt x="5647593" y="1063650"/>
                  </a:lnTo>
                  <a:lnTo>
                    <a:pt x="5620718" y="1034366"/>
                  </a:lnTo>
                  <a:lnTo>
                    <a:pt x="5593493" y="1005416"/>
                  </a:lnTo>
                  <a:lnTo>
                    <a:pt x="5565917" y="976802"/>
                  </a:lnTo>
                  <a:lnTo>
                    <a:pt x="5537992" y="948524"/>
                  </a:lnTo>
                  <a:lnTo>
                    <a:pt x="5509715" y="920593"/>
                  </a:lnTo>
                  <a:lnTo>
                    <a:pt x="5481101" y="893014"/>
                  </a:lnTo>
                  <a:lnTo>
                    <a:pt x="5452151" y="865791"/>
                  </a:lnTo>
                  <a:lnTo>
                    <a:pt x="5422867" y="838923"/>
                  </a:lnTo>
                  <a:lnTo>
                    <a:pt x="5393256" y="812411"/>
                  </a:lnTo>
                  <a:lnTo>
                    <a:pt x="5363326" y="786269"/>
                  </a:lnTo>
                  <a:lnTo>
                    <a:pt x="5333077" y="760499"/>
                  </a:lnTo>
                  <a:lnTo>
                    <a:pt x="5302509" y="735101"/>
                  </a:lnTo>
                  <a:lnTo>
                    <a:pt x="5271631" y="710074"/>
                  </a:lnTo>
                  <a:lnTo>
                    <a:pt x="5240453" y="685434"/>
                  </a:lnTo>
                  <a:lnTo>
                    <a:pt x="5208976" y="661181"/>
                  </a:lnTo>
                  <a:lnTo>
                    <a:pt x="5177198" y="637311"/>
                  </a:lnTo>
                  <a:lnTo>
                    <a:pt x="5145129" y="613824"/>
                  </a:lnTo>
                  <a:lnTo>
                    <a:pt x="5112780" y="590742"/>
                  </a:lnTo>
                  <a:lnTo>
                    <a:pt x="5080150" y="568061"/>
                  </a:lnTo>
                  <a:lnTo>
                    <a:pt x="5047239" y="545782"/>
                  </a:lnTo>
                  <a:lnTo>
                    <a:pt x="5014056" y="523901"/>
                  </a:lnTo>
                  <a:lnTo>
                    <a:pt x="4980613" y="502434"/>
                  </a:lnTo>
                  <a:lnTo>
                    <a:pt x="4946910" y="481381"/>
                  </a:lnTo>
                  <a:lnTo>
                    <a:pt x="4912949" y="460743"/>
                  </a:lnTo>
                  <a:lnTo>
                    <a:pt x="4878730" y="440516"/>
                  </a:lnTo>
                  <a:lnTo>
                    <a:pt x="4844274" y="420716"/>
                  </a:lnTo>
                  <a:lnTo>
                    <a:pt x="4809579" y="401339"/>
                  </a:lnTo>
                  <a:lnTo>
                    <a:pt x="4774646" y="382384"/>
                  </a:lnTo>
                  <a:lnTo>
                    <a:pt x="4739475" y="363865"/>
                  </a:lnTo>
                  <a:lnTo>
                    <a:pt x="4704086" y="345781"/>
                  </a:lnTo>
                  <a:lnTo>
                    <a:pt x="4668481" y="328132"/>
                  </a:lnTo>
                  <a:lnTo>
                    <a:pt x="4632660" y="310921"/>
                  </a:lnTo>
                  <a:lnTo>
                    <a:pt x="4596624" y="294150"/>
                  </a:lnTo>
                  <a:lnTo>
                    <a:pt x="4560394" y="277823"/>
                  </a:lnTo>
                  <a:lnTo>
                    <a:pt x="4523968" y="261942"/>
                  </a:lnTo>
                  <a:lnTo>
                    <a:pt x="4487346" y="246507"/>
                  </a:lnTo>
                  <a:lnTo>
                    <a:pt x="4450532" y="231523"/>
                  </a:lnTo>
                  <a:lnTo>
                    <a:pt x="4413544" y="216996"/>
                  </a:lnTo>
                  <a:lnTo>
                    <a:pt x="4376379" y="202924"/>
                  </a:lnTo>
                  <a:lnTo>
                    <a:pt x="4339036" y="189306"/>
                  </a:lnTo>
                  <a:lnTo>
                    <a:pt x="4301536" y="176145"/>
                  </a:lnTo>
                  <a:lnTo>
                    <a:pt x="4263882" y="163447"/>
                  </a:lnTo>
                  <a:lnTo>
                    <a:pt x="4226074" y="151213"/>
                  </a:lnTo>
                  <a:lnTo>
                    <a:pt x="4188109" y="139446"/>
                  </a:lnTo>
                  <a:lnTo>
                    <a:pt x="4150004" y="128139"/>
                  </a:lnTo>
                  <a:lnTo>
                    <a:pt x="4111771" y="117305"/>
                  </a:lnTo>
                  <a:lnTo>
                    <a:pt x="4073407" y="106940"/>
                  </a:lnTo>
                  <a:lnTo>
                    <a:pt x="4034909" y="97040"/>
                  </a:lnTo>
                  <a:lnTo>
                    <a:pt x="3996299" y="87620"/>
                  </a:lnTo>
                  <a:lnTo>
                    <a:pt x="3957583" y="78676"/>
                  </a:lnTo>
                  <a:lnTo>
                    <a:pt x="3918760" y="70208"/>
                  </a:lnTo>
                  <a:lnTo>
                    <a:pt x="3879829" y="62217"/>
                  </a:lnTo>
                  <a:lnTo>
                    <a:pt x="3840795" y="54704"/>
                  </a:lnTo>
                  <a:lnTo>
                    <a:pt x="3801683" y="47671"/>
                  </a:lnTo>
                  <a:lnTo>
                    <a:pt x="3762490" y="41116"/>
                  </a:lnTo>
                  <a:lnTo>
                    <a:pt x="3723213" y="35039"/>
                  </a:lnTo>
                  <a:lnTo>
                    <a:pt x="3683863" y="29450"/>
                  </a:lnTo>
                  <a:lnTo>
                    <a:pt x="3644452" y="24344"/>
                  </a:lnTo>
                  <a:lnTo>
                    <a:pt x="3604982" y="19721"/>
                  </a:lnTo>
                  <a:lnTo>
                    <a:pt x="3565453" y="15582"/>
                  </a:lnTo>
                  <a:lnTo>
                    <a:pt x="3525877" y="11930"/>
                  </a:lnTo>
                  <a:lnTo>
                    <a:pt x="3486264" y="8764"/>
                  </a:lnTo>
                  <a:lnTo>
                    <a:pt x="3446615" y="6087"/>
                  </a:lnTo>
                  <a:lnTo>
                    <a:pt x="3406932" y="3898"/>
                  </a:lnTo>
                  <a:lnTo>
                    <a:pt x="3367225" y="2191"/>
                  </a:lnTo>
                  <a:lnTo>
                    <a:pt x="3327505" y="973"/>
                  </a:lnTo>
                  <a:lnTo>
                    <a:pt x="3287772" y="243"/>
                  </a:lnTo>
                  <a:lnTo>
                    <a:pt x="3248030" y="0"/>
                  </a:lnTo>
                  <a:close/>
                </a:path>
              </a:pathLst>
            </a:custGeom>
            <a:solidFill>
              <a:srgbClr val="EA545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36645" cy="10276205"/>
          </a:xfrm>
          <a:custGeom>
            <a:avLst/>
            <a:gdLst/>
            <a:ahLst/>
            <a:cxnLst/>
            <a:rect l="l" t="t" r="r" b="b"/>
            <a:pathLst>
              <a:path w="3636645" h="10276205">
                <a:moveTo>
                  <a:pt x="3636035" y="0"/>
                </a:moveTo>
                <a:lnTo>
                  <a:pt x="0" y="0"/>
                </a:lnTo>
                <a:lnTo>
                  <a:pt x="0" y="10275845"/>
                </a:lnTo>
                <a:lnTo>
                  <a:pt x="3636035" y="10275845"/>
                </a:lnTo>
                <a:lnTo>
                  <a:pt x="3636035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79878" y="2791434"/>
            <a:ext cx="105410" cy="100965"/>
          </a:xfrm>
          <a:custGeom>
            <a:avLst/>
            <a:gdLst/>
            <a:ahLst/>
            <a:cxnLst/>
            <a:rect l="l" t="t" r="r" b="b"/>
            <a:pathLst>
              <a:path w="105409" h="100964">
                <a:moveTo>
                  <a:pt x="53213" y="0"/>
                </a:moveTo>
                <a:lnTo>
                  <a:pt x="32557" y="3219"/>
                </a:lnTo>
                <a:lnTo>
                  <a:pt x="15795" y="13862"/>
                </a:lnTo>
                <a:lnTo>
                  <a:pt x="4439" y="30171"/>
                </a:lnTo>
                <a:lnTo>
                  <a:pt x="0" y="50393"/>
                </a:lnTo>
                <a:lnTo>
                  <a:pt x="4439" y="70222"/>
                </a:lnTo>
                <a:lnTo>
                  <a:pt x="15795" y="86402"/>
                </a:lnTo>
                <a:lnTo>
                  <a:pt x="32557" y="97179"/>
                </a:lnTo>
                <a:lnTo>
                  <a:pt x="53213" y="100799"/>
                </a:lnTo>
                <a:lnTo>
                  <a:pt x="73060" y="97179"/>
                </a:lnTo>
                <a:lnTo>
                  <a:pt x="89408" y="86402"/>
                </a:lnTo>
                <a:lnTo>
                  <a:pt x="100611" y="70222"/>
                </a:lnTo>
                <a:lnTo>
                  <a:pt x="105029" y="50393"/>
                </a:lnTo>
                <a:lnTo>
                  <a:pt x="100611" y="30171"/>
                </a:lnTo>
                <a:lnTo>
                  <a:pt x="89408" y="13862"/>
                </a:lnTo>
                <a:lnTo>
                  <a:pt x="73060" y="3219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81275" y="2256472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30" h="101600">
                <a:moveTo>
                  <a:pt x="50419" y="0"/>
                </a:moveTo>
                <a:lnTo>
                  <a:pt x="28235" y="4444"/>
                </a:lnTo>
                <a:lnTo>
                  <a:pt x="12493" y="16111"/>
                </a:lnTo>
                <a:lnTo>
                  <a:pt x="3109" y="32505"/>
                </a:lnTo>
                <a:lnTo>
                  <a:pt x="0" y="51130"/>
                </a:lnTo>
                <a:lnTo>
                  <a:pt x="3109" y="69634"/>
                </a:lnTo>
                <a:lnTo>
                  <a:pt x="12493" y="85775"/>
                </a:lnTo>
                <a:lnTo>
                  <a:pt x="28235" y="97193"/>
                </a:lnTo>
                <a:lnTo>
                  <a:pt x="50419" y="101523"/>
                </a:lnTo>
                <a:lnTo>
                  <a:pt x="72161" y="97193"/>
                </a:lnTo>
                <a:lnTo>
                  <a:pt x="87677" y="85775"/>
                </a:lnTo>
                <a:lnTo>
                  <a:pt x="96978" y="69634"/>
                </a:lnTo>
                <a:lnTo>
                  <a:pt x="100076" y="51130"/>
                </a:lnTo>
                <a:lnTo>
                  <a:pt x="96978" y="32505"/>
                </a:lnTo>
                <a:lnTo>
                  <a:pt x="87677" y="16111"/>
                </a:lnTo>
                <a:lnTo>
                  <a:pt x="72161" y="4444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79116" y="1722958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4">
                <a:moveTo>
                  <a:pt x="52578" y="0"/>
                </a:moveTo>
                <a:lnTo>
                  <a:pt x="29467" y="3320"/>
                </a:lnTo>
                <a:lnTo>
                  <a:pt x="13049" y="14673"/>
                </a:lnTo>
                <a:lnTo>
                  <a:pt x="3250" y="31291"/>
                </a:lnTo>
                <a:lnTo>
                  <a:pt x="0" y="50406"/>
                </a:lnTo>
                <a:lnTo>
                  <a:pt x="3250" y="69412"/>
                </a:lnTo>
                <a:lnTo>
                  <a:pt x="13049" y="85856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580"/>
                </a:lnTo>
                <a:lnTo>
                  <a:pt x="89011" y="86937"/>
                </a:lnTo>
                <a:lnTo>
                  <a:pt x="100244" y="70628"/>
                </a:lnTo>
                <a:lnTo>
                  <a:pt x="104394" y="50406"/>
                </a:lnTo>
                <a:lnTo>
                  <a:pt x="100244" y="30276"/>
                </a:lnTo>
                <a:lnTo>
                  <a:pt x="89011" y="14130"/>
                </a:lnTo>
                <a:lnTo>
                  <a:pt x="72515" y="3520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79116" y="1188720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5">
                <a:moveTo>
                  <a:pt x="52578" y="0"/>
                </a:moveTo>
                <a:lnTo>
                  <a:pt x="29467" y="3320"/>
                </a:lnTo>
                <a:lnTo>
                  <a:pt x="13049" y="14673"/>
                </a:lnTo>
                <a:lnTo>
                  <a:pt x="3250" y="31291"/>
                </a:lnTo>
                <a:lnTo>
                  <a:pt x="0" y="50406"/>
                </a:lnTo>
                <a:lnTo>
                  <a:pt x="3250" y="69417"/>
                </a:lnTo>
                <a:lnTo>
                  <a:pt x="13049" y="85861"/>
                </a:lnTo>
                <a:lnTo>
                  <a:pt x="29467" y="97176"/>
                </a:lnTo>
                <a:lnTo>
                  <a:pt x="52578" y="100799"/>
                </a:lnTo>
                <a:lnTo>
                  <a:pt x="72515" y="97480"/>
                </a:lnTo>
                <a:lnTo>
                  <a:pt x="89011" y="86671"/>
                </a:lnTo>
                <a:lnTo>
                  <a:pt x="100244" y="70328"/>
                </a:lnTo>
                <a:lnTo>
                  <a:pt x="104394" y="50406"/>
                </a:lnTo>
                <a:lnTo>
                  <a:pt x="100244" y="30075"/>
                </a:lnTo>
                <a:lnTo>
                  <a:pt x="89011" y="13592"/>
                </a:lnTo>
                <a:lnTo>
                  <a:pt x="72515" y="291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81275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0419" y="0"/>
                </a:moveTo>
                <a:lnTo>
                  <a:pt x="28235" y="4432"/>
                </a:lnTo>
                <a:lnTo>
                  <a:pt x="12493" y="16021"/>
                </a:lnTo>
                <a:lnTo>
                  <a:pt x="3109" y="32200"/>
                </a:lnTo>
                <a:lnTo>
                  <a:pt x="0" y="50406"/>
                </a:lnTo>
                <a:lnTo>
                  <a:pt x="3109" y="68910"/>
                </a:lnTo>
                <a:lnTo>
                  <a:pt x="12493" y="85051"/>
                </a:lnTo>
                <a:lnTo>
                  <a:pt x="28235" y="96469"/>
                </a:lnTo>
                <a:lnTo>
                  <a:pt x="50419" y="100799"/>
                </a:lnTo>
                <a:lnTo>
                  <a:pt x="72161" y="96469"/>
                </a:lnTo>
                <a:lnTo>
                  <a:pt x="87677" y="85051"/>
                </a:lnTo>
                <a:lnTo>
                  <a:pt x="96978" y="68910"/>
                </a:lnTo>
                <a:lnTo>
                  <a:pt x="100076" y="50406"/>
                </a:lnTo>
                <a:lnTo>
                  <a:pt x="96978" y="32200"/>
                </a:lnTo>
                <a:lnTo>
                  <a:pt x="87677" y="16021"/>
                </a:lnTo>
                <a:lnTo>
                  <a:pt x="72161" y="4432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38551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3340" y="0"/>
                </a:moveTo>
                <a:lnTo>
                  <a:pt x="32950" y="3118"/>
                </a:lnTo>
                <a:lnTo>
                  <a:pt x="16144" y="13590"/>
                </a:lnTo>
                <a:lnTo>
                  <a:pt x="4601" y="29866"/>
                </a:lnTo>
                <a:lnTo>
                  <a:pt x="0" y="50393"/>
                </a:lnTo>
                <a:lnTo>
                  <a:pt x="12026" y="82190"/>
                </a:lnTo>
                <a:lnTo>
                  <a:pt x="37750" y="98088"/>
                </a:lnTo>
                <a:lnTo>
                  <a:pt x="68040" y="98088"/>
                </a:lnTo>
                <a:lnTo>
                  <a:pt x="93764" y="82190"/>
                </a:lnTo>
                <a:lnTo>
                  <a:pt x="105791" y="50393"/>
                </a:lnTo>
                <a:lnTo>
                  <a:pt x="101167" y="30471"/>
                </a:lnTo>
                <a:lnTo>
                  <a:pt x="89566" y="14128"/>
                </a:lnTo>
                <a:lnTo>
                  <a:pt x="72965" y="3319"/>
                </a:lnTo>
                <a:lnTo>
                  <a:pt x="53340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3994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943" y="0"/>
                </a:moveTo>
                <a:lnTo>
                  <a:pt x="31932" y="3927"/>
                </a:lnTo>
                <a:lnTo>
                  <a:pt x="15398" y="14673"/>
                </a:lnTo>
                <a:lnTo>
                  <a:pt x="4151" y="30684"/>
                </a:lnTo>
                <a:lnTo>
                  <a:pt x="0" y="50406"/>
                </a:lnTo>
                <a:lnTo>
                  <a:pt x="8632" y="79329"/>
                </a:lnTo>
                <a:lnTo>
                  <a:pt x="30099" y="97115"/>
                </a:lnTo>
                <a:lnTo>
                  <a:pt x="57757" y="100725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8" y="33414"/>
                </a:lnTo>
                <a:lnTo>
                  <a:pt x="87058" y="17281"/>
                </a:lnTo>
                <a:lnTo>
                  <a:pt x="71893" y="546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3994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320"/>
                </a:lnTo>
                <a:lnTo>
                  <a:pt x="15398" y="14130"/>
                </a:lnTo>
                <a:lnTo>
                  <a:pt x="4151" y="30477"/>
                </a:lnTo>
                <a:lnTo>
                  <a:pt x="0" y="50406"/>
                </a:lnTo>
                <a:lnTo>
                  <a:pt x="8632" y="78820"/>
                </a:lnTo>
                <a:lnTo>
                  <a:pt x="30099" y="96300"/>
                </a:lnTo>
                <a:lnTo>
                  <a:pt x="57757" y="100012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8" y="32398"/>
                </a:lnTo>
                <a:lnTo>
                  <a:pt x="87058" y="16381"/>
                </a:lnTo>
                <a:lnTo>
                  <a:pt x="71893" y="4952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39947" y="1188720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220"/>
                </a:lnTo>
                <a:lnTo>
                  <a:pt x="15398" y="13863"/>
                </a:lnTo>
                <a:lnTo>
                  <a:pt x="4151" y="30176"/>
                </a:lnTo>
                <a:lnTo>
                  <a:pt x="0" y="50406"/>
                </a:lnTo>
                <a:lnTo>
                  <a:pt x="0" y="51841"/>
                </a:lnTo>
                <a:lnTo>
                  <a:pt x="8632" y="79415"/>
                </a:lnTo>
                <a:lnTo>
                  <a:pt x="30099" y="96389"/>
                </a:lnTo>
                <a:lnTo>
                  <a:pt x="57757" y="99729"/>
                </a:lnTo>
                <a:lnTo>
                  <a:pt x="84963" y="86398"/>
                </a:lnTo>
                <a:lnTo>
                  <a:pt x="91878" y="78347"/>
                </a:lnTo>
                <a:lnTo>
                  <a:pt x="96567" y="69483"/>
                </a:lnTo>
                <a:lnTo>
                  <a:pt x="99232" y="60078"/>
                </a:lnTo>
                <a:lnTo>
                  <a:pt x="100076" y="50406"/>
                </a:lnTo>
                <a:lnTo>
                  <a:pt x="96698" y="32404"/>
                </a:lnTo>
                <a:lnTo>
                  <a:pt x="87058" y="16563"/>
                </a:lnTo>
                <a:lnTo>
                  <a:pt x="71893" y="5043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83994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943" y="0"/>
                </a:moveTo>
                <a:lnTo>
                  <a:pt x="31932" y="3321"/>
                </a:lnTo>
                <a:lnTo>
                  <a:pt x="15398" y="14135"/>
                </a:lnTo>
                <a:lnTo>
                  <a:pt x="4151" y="30482"/>
                </a:lnTo>
                <a:lnTo>
                  <a:pt x="0" y="50406"/>
                </a:lnTo>
                <a:lnTo>
                  <a:pt x="8632" y="79329"/>
                </a:lnTo>
                <a:lnTo>
                  <a:pt x="30099" y="97115"/>
                </a:lnTo>
                <a:lnTo>
                  <a:pt x="57757" y="100725"/>
                </a:lnTo>
                <a:lnTo>
                  <a:pt x="84963" y="87122"/>
                </a:lnTo>
                <a:lnTo>
                  <a:pt x="91878" y="79071"/>
                </a:lnTo>
                <a:lnTo>
                  <a:pt x="96567" y="70207"/>
                </a:lnTo>
                <a:lnTo>
                  <a:pt x="99232" y="60802"/>
                </a:lnTo>
                <a:lnTo>
                  <a:pt x="100076" y="51130"/>
                </a:lnTo>
                <a:lnTo>
                  <a:pt x="96698" y="32709"/>
                </a:lnTo>
                <a:lnTo>
                  <a:pt x="87058" y="16654"/>
                </a:lnTo>
                <a:lnTo>
                  <a:pt x="71893" y="5054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00144" y="2791434"/>
            <a:ext cx="106045" cy="101600"/>
          </a:xfrm>
          <a:custGeom>
            <a:avLst/>
            <a:gdLst/>
            <a:ahLst/>
            <a:cxnLst/>
            <a:rect l="l" t="t" r="r" b="b"/>
            <a:pathLst>
              <a:path w="106044" h="101600">
                <a:moveTo>
                  <a:pt x="53213" y="0"/>
                </a:moveTo>
                <a:lnTo>
                  <a:pt x="32575" y="3219"/>
                </a:lnTo>
                <a:lnTo>
                  <a:pt x="15843" y="13862"/>
                </a:lnTo>
                <a:lnTo>
                  <a:pt x="4492" y="30171"/>
                </a:lnTo>
                <a:lnTo>
                  <a:pt x="0" y="50393"/>
                </a:lnTo>
                <a:lnTo>
                  <a:pt x="11002" y="84262"/>
                </a:lnTo>
                <a:lnTo>
                  <a:pt x="37238" y="101197"/>
                </a:lnTo>
                <a:lnTo>
                  <a:pt x="68552" y="101197"/>
                </a:lnTo>
                <a:lnTo>
                  <a:pt x="94788" y="84262"/>
                </a:lnTo>
                <a:lnTo>
                  <a:pt x="105791" y="50393"/>
                </a:lnTo>
                <a:lnTo>
                  <a:pt x="100951" y="30171"/>
                </a:lnTo>
                <a:lnTo>
                  <a:pt x="89550" y="13862"/>
                </a:lnTo>
                <a:lnTo>
                  <a:pt x="73126" y="3219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39938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2578" y="0"/>
                </a:moveTo>
                <a:lnTo>
                  <a:pt x="32307" y="3927"/>
                </a:lnTo>
                <a:lnTo>
                  <a:pt x="15763" y="14673"/>
                </a:lnTo>
                <a:lnTo>
                  <a:pt x="4482" y="30684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2"/>
                </a:lnTo>
                <a:lnTo>
                  <a:pt x="99875" y="60800"/>
                </a:lnTo>
                <a:lnTo>
                  <a:pt x="100838" y="51130"/>
                </a:lnTo>
                <a:lnTo>
                  <a:pt x="97458" y="32709"/>
                </a:lnTo>
                <a:lnTo>
                  <a:pt x="87804" y="16654"/>
                </a:lnTo>
                <a:lnTo>
                  <a:pt x="72602" y="50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9938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2578" y="0"/>
                </a:moveTo>
                <a:lnTo>
                  <a:pt x="32307" y="3320"/>
                </a:lnTo>
                <a:lnTo>
                  <a:pt x="15763" y="14130"/>
                </a:lnTo>
                <a:lnTo>
                  <a:pt x="4482" y="30477"/>
                </a:lnTo>
                <a:lnTo>
                  <a:pt x="0" y="50406"/>
                </a:lnTo>
                <a:lnTo>
                  <a:pt x="8721" y="78820"/>
                </a:lnTo>
                <a:lnTo>
                  <a:pt x="30337" y="96300"/>
                </a:lnTo>
                <a:lnTo>
                  <a:pt x="58025" y="100012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9"/>
                </a:lnTo>
                <a:lnTo>
                  <a:pt x="99875" y="60088"/>
                </a:lnTo>
                <a:lnTo>
                  <a:pt x="100838" y="50406"/>
                </a:lnTo>
                <a:lnTo>
                  <a:pt x="97458" y="32098"/>
                </a:lnTo>
                <a:lnTo>
                  <a:pt x="87804" y="16292"/>
                </a:lnTo>
                <a:lnTo>
                  <a:pt x="72602" y="4941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99383" y="1189444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2578" y="0"/>
                </a:moveTo>
                <a:lnTo>
                  <a:pt x="32307" y="3112"/>
                </a:lnTo>
                <a:lnTo>
                  <a:pt x="15763" y="13585"/>
                </a:lnTo>
                <a:lnTo>
                  <a:pt x="4482" y="29864"/>
                </a:lnTo>
                <a:lnTo>
                  <a:pt x="0" y="50393"/>
                </a:lnTo>
                <a:lnTo>
                  <a:pt x="8721" y="78787"/>
                </a:lnTo>
                <a:lnTo>
                  <a:pt x="30337" y="96113"/>
                </a:lnTo>
                <a:lnTo>
                  <a:pt x="58025" y="99399"/>
                </a:lnTo>
                <a:lnTo>
                  <a:pt x="84963" y="85674"/>
                </a:lnTo>
                <a:lnTo>
                  <a:pt x="91997" y="77736"/>
                </a:lnTo>
                <a:lnTo>
                  <a:pt x="96948" y="69119"/>
                </a:lnTo>
                <a:lnTo>
                  <a:pt x="99875" y="59960"/>
                </a:lnTo>
                <a:lnTo>
                  <a:pt x="100838" y="50393"/>
                </a:lnTo>
                <a:lnTo>
                  <a:pt x="97458" y="32091"/>
                </a:lnTo>
                <a:lnTo>
                  <a:pt x="87804" y="16286"/>
                </a:lnTo>
                <a:lnTo>
                  <a:pt x="72602" y="4936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9938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2578" y="0"/>
                </a:moveTo>
                <a:lnTo>
                  <a:pt x="32307" y="3321"/>
                </a:lnTo>
                <a:lnTo>
                  <a:pt x="15763" y="14135"/>
                </a:lnTo>
                <a:lnTo>
                  <a:pt x="4482" y="30482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997" y="79071"/>
                </a:lnTo>
                <a:lnTo>
                  <a:pt x="96948" y="70207"/>
                </a:lnTo>
                <a:lnTo>
                  <a:pt x="99875" y="60802"/>
                </a:lnTo>
                <a:lnTo>
                  <a:pt x="100838" y="51130"/>
                </a:lnTo>
                <a:lnTo>
                  <a:pt x="97458" y="32409"/>
                </a:lnTo>
                <a:lnTo>
                  <a:pt x="87804" y="16387"/>
                </a:lnTo>
                <a:lnTo>
                  <a:pt x="72602" y="49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61739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1816" y="0"/>
                </a:moveTo>
                <a:lnTo>
                  <a:pt x="31878" y="3118"/>
                </a:lnTo>
                <a:lnTo>
                  <a:pt x="15382" y="13590"/>
                </a:lnTo>
                <a:lnTo>
                  <a:pt x="4149" y="29866"/>
                </a:lnTo>
                <a:lnTo>
                  <a:pt x="0" y="50393"/>
                </a:lnTo>
                <a:lnTo>
                  <a:pt x="11709" y="82190"/>
                </a:lnTo>
                <a:lnTo>
                  <a:pt x="37256" y="98088"/>
                </a:lnTo>
                <a:lnTo>
                  <a:pt x="67528" y="98088"/>
                </a:lnTo>
                <a:lnTo>
                  <a:pt x="93411" y="82190"/>
                </a:lnTo>
                <a:lnTo>
                  <a:pt x="105791" y="50393"/>
                </a:lnTo>
                <a:lnTo>
                  <a:pt x="100929" y="29866"/>
                </a:lnTo>
                <a:lnTo>
                  <a:pt x="89376" y="13590"/>
                </a:lnTo>
                <a:lnTo>
                  <a:pt x="72536" y="3118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6097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816" y="0"/>
                </a:moveTo>
                <a:lnTo>
                  <a:pt x="31878" y="3927"/>
                </a:lnTo>
                <a:lnTo>
                  <a:pt x="15382" y="14673"/>
                </a:lnTo>
                <a:lnTo>
                  <a:pt x="4149" y="30684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6" y="33414"/>
                </a:lnTo>
                <a:lnTo>
                  <a:pt x="87042" y="17281"/>
                </a:lnTo>
                <a:lnTo>
                  <a:pt x="71840" y="546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6097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816" y="0"/>
                </a:moveTo>
                <a:lnTo>
                  <a:pt x="31878" y="3320"/>
                </a:lnTo>
                <a:lnTo>
                  <a:pt x="15382" y="14130"/>
                </a:lnTo>
                <a:lnTo>
                  <a:pt x="4149" y="30477"/>
                </a:lnTo>
                <a:lnTo>
                  <a:pt x="0" y="50406"/>
                </a:lnTo>
                <a:lnTo>
                  <a:pt x="8721" y="78820"/>
                </a:lnTo>
                <a:lnTo>
                  <a:pt x="30337" y="96300"/>
                </a:lnTo>
                <a:lnTo>
                  <a:pt x="58025" y="100012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6" y="32398"/>
                </a:lnTo>
                <a:lnTo>
                  <a:pt x="87042" y="16381"/>
                </a:lnTo>
                <a:lnTo>
                  <a:pt x="71840" y="4952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60977" y="1189444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30" h="99694">
                <a:moveTo>
                  <a:pt x="51816" y="0"/>
                </a:moveTo>
                <a:lnTo>
                  <a:pt x="31878" y="3112"/>
                </a:lnTo>
                <a:lnTo>
                  <a:pt x="15382" y="13585"/>
                </a:lnTo>
                <a:lnTo>
                  <a:pt x="4149" y="29864"/>
                </a:lnTo>
                <a:lnTo>
                  <a:pt x="0" y="50393"/>
                </a:lnTo>
                <a:lnTo>
                  <a:pt x="8614" y="78487"/>
                </a:lnTo>
                <a:lnTo>
                  <a:pt x="30051" y="95846"/>
                </a:lnTo>
                <a:lnTo>
                  <a:pt x="57703" y="99299"/>
                </a:lnTo>
                <a:lnTo>
                  <a:pt x="84963" y="85674"/>
                </a:lnTo>
                <a:lnTo>
                  <a:pt x="91878" y="77736"/>
                </a:lnTo>
                <a:lnTo>
                  <a:pt x="96567" y="69119"/>
                </a:lnTo>
                <a:lnTo>
                  <a:pt x="99232" y="59960"/>
                </a:lnTo>
                <a:lnTo>
                  <a:pt x="100076" y="50393"/>
                </a:lnTo>
                <a:lnTo>
                  <a:pt x="96696" y="32091"/>
                </a:lnTo>
                <a:lnTo>
                  <a:pt x="87042" y="16286"/>
                </a:lnTo>
                <a:lnTo>
                  <a:pt x="71840" y="4936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6097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816" y="0"/>
                </a:moveTo>
                <a:lnTo>
                  <a:pt x="31878" y="3321"/>
                </a:lnTo>
                <a:lnTo>
                  <a:pt x="15382" y="14135"/>
                </a:lnTo>
                <a:lnTo>
                  <a:pt x="4149" y="30482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878" y="79071"/>
                </a:lnTo>
                <a:lnTo>
                  <a:pt x="96567" y="70207"/>
                </a:lnTo>
                <a:lnTo>
                  <a:pt x="99232" y="60802"/>
                </a:lnTo>
                <a:lnTo>
                  <a:pt x="100076" y="51130"/>
                </a:lnTo>
                <a:lnTo>
                  <a:pt x="96696" y="32709"/>
                </a:lnTo>
                <a:lnTo>
                  <a:pt x="87042" y="16654"/>
                </a:lnTo>
                <a:lnTo>
                  <a:pt x="71840" y="5054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521172" y="2791435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53212" y="0"/>
                </a:moveTo>
                <a:lnTo>
                  <a:pt x="32575" y="3219"/>
                </a:lnTo>
                <a:lnTo>
                  <a:pt x="15843" y="13862"/>
                </a:lnTo>
                <a:lnTo>
                  <a:pt x="4492" y="30171"/>
                </a:lnTo>
                <a:lnTo>
                  <a:pt x="0" y="50393"/>
                </a:lnTo>
                <a:lnTo>
                  <a:pt x="10936" y="84262"/>
                </a:lnTo>
                <a:lnTo>
                  <a:pt x="36148" y="100634"/>
                </a:lnTo>
                <a:lnTo>
                  <a:pt x="69007" y="100634"/>
                </a:lnTo>
                <a:lnTo>
                  <a:pt x="94219" y="84262"/>
                </a:lnTo>
                <a:lnTo>
                  <a:pt x="101091" y="62979"/>
                </a:lnTo>
                <a:lnTo>
                  <a:pt x="101004" y="30171"/>
                </a:lnTo>
                <a:lnTo>
                  <a:pt x="89757" y="13862"/>
                </a:lnTo>
                <a:lnTo>
                  <a:pt x="73223" y="3219"/>
                </a:lnTo>
                <a:lnTo>
                  <a:pt x="53212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2117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3213" y="0"/>
                </a:moveTo>
                <a:lnTo>
                  <a:pt x="32575" y="3927"/>
                </a:lnTo>
                <a:lnTo>
                  <a:pt x="15843" y="14673"/>
                </a:lnTo>
                <a:lnTo>
                  <a:pt x="4492" y="30684"/>
                </a:lnTo>
                <a:lnTo>
                  <a:pt x="0" y="50406"/>
                </a:lnTo>
                <a:lnTo>
                  <a:pt x="8810" y="79329"/>
                </a:lnTo>
                <a:lnTo>
                  <a:pt x="30575" y="97115"/>
                </a:lnTo>
                <a:lnTo>
                  <a:pt x="58293" y="100725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404"/>
                </a:lnTo>
                <a:lnTo>
                  <a:pt x="87836" y="16563"/>
                </a:lnTo>
                <a:lnTo>
                  <a:pt x="72816" y="50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117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3213" y="0"/>
                </a:moveTo>
                <a:lnTo>
                  <a:pt x="32575" y="3320"/>
                </a:lnTo>
                <a:lnTo>
                  <a:pt x="15843" y="14130"/>
                </a:lnTo>
                <a:lnTo>
                  <a:pt x="4492" y="30477"/>
                </a:lnTo>
                <a:lnTo>
                  <a:pt x="0" y="50406"/>
                </a:lnTo>
                <a:lnTo>
                  <a:pt x="8810" y="78820"/>
                </a:lnTo>
                <a:lnTo>
                  <a:pt x="30575" y="96300"/>
                </a:lnTo>
                <a:lnTo>
                  <a:pt x="58293" y="100012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9"/>
                </a:lnTo>
                <a:lnTo>
                  <a:pt x="99875" y="60088"/>
                </a:lnTo>
                <a:lnTo>
                  <a:pt x="100838" y="50406"/>
                </a:lnTo>
                <a:lnTo>
                  <a:pt x="97450" y="32098"/>
                </a:lnTo>
                <a:lnTo>
                  <a:pt x="87836" y="16292"/>
                </a:lnTo>
                <a:lnTo>
                  <a:pt x="72816" y="4941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21173" y="1189444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3213" y="0"/>
                </a:moveTo>
                <a:lnTo>
                  <a:pt x="32575" y="3112"/>
                </a:lnTo>
                <a:lnTo>
                  <a:pt x="15843" y="13585"/>
                </a:lnTo>
                <a:lnTo>
                  <a:pt x="4492" y="29864"/>
                </a:lnTo>
                <a:lnTo>
                  <a:pt x="0" y="50393"/>
                </a:lnTo>
                <a:lnTo>
                  <a:pt x="8810" y="78787"/>
                </a:lnTo>
                <a:lnTo>
                  <a:pt x="30575" y="96113"/>
                </a:lnTo>
                <a:lnTo>
                  <a:pt x="58293" y="99399"/>
                </a:lnTo>
                <a:lnTo>
                  <a:pt x="84963" y="85674"/>
                </a:lnTo>
                <a:lnTo>
                  <a:pt x="91997" y="77623"/>
                </a:lnTo>
                <a:lnTo>
                  <a:pt x="96948" y="68759"/>
                </a:lnTo>
                <a:lnTo>
                  <a:pt x="99875" y="59354"/>
                </a:lnTo>
                <a:lnTo>
                  <a:pt x="100838" y="49682"/>
                </a:lnTo>
                <a:lnTo>
                  <a:pt x="97450" y="31791"/>
                </a:lnTo>
                <a:lnTo>
                  <a:pt x="87836" y="16197"/>
                </a:lnTo>
                <a:lnTo>
                  <a:pt x="72816" y="4925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52117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3213" y="0"/>
                </a:moveTo>
                <a:lnTo>
                  <a:pt x="32575" y="3321"/>
                </a:lnTo>
                <a:lnTo>
                  <a:pt x="15843" y="14135"/>
                </a:lnTo>
                <a:lnTo>
                  <a:pt x="4492" y="30482"/>
                </a:lnTo>
                <a:lnTo>
                  <a:pt x="0" y="50406"/>
                </a:lnTo>
                <a:lnTo>
                  <a:pt x="8810" y="79329"/>
                </a:lnTo>
                <a:lnTo>
                  <a:pt x="30575" y="97115"/>
                </a:lnTo>
                <a:lnTo>
                  <a:pt x="58293" y="100725"/>
                </a:lnTo>
                <a:lnTo>
                  <a:pt x="84963" y="87122"/>
                </a:lnTo>
                <a:lnTo>
                  <a:pt x="91997" y="78958"/>
                </a:lnTo>
                <a:lnTo>
                  <a:pt x="96948" y="69845"/>
                </a:lnTo>
                <a:lnTo>
                  <a:pt x="99875" y="60191"/>
                </a:lnTo>
                <a:lnTo>
                  <a:pt x="100838" y="50406"/>
                </a:lnTo>
                <a:lnTo>
                  <a:pt x="97450" y="32104"/>
                </a:lnTo>
                <a:lnTo>
                  <a:pt x="87836" y="16297"/>
                </a:lnTo>
                <a:lnTo>
                  <a:pt x="72816" y="49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279878" y="2791434"/>
            <a:ext cx="105410" cy="100965"/>
          </a:xfrm>
          <a:custGeom>
            <a:avLst/>
            <a:gdLst/>
            <a:ahLst/>
            <a:cxnLst/>
            <a:rect l="l" t="t" r="r" b="b"/>
            <a:pathLst>
              <a:path w="105409" h="100964">
                <a:moveTo>
                  <a:pt x="53213" y="0"/>
                </a:moveTo>
                <a:lnTo>
                  <a:pt x="32557" y="3219"/>
                </a:lnTo>
                <a:lnTo>
                  <a:pt x="15795" y="13862"/>
                </a:lnTo>
                <a:lnTo>
                  <a:pt x="4439" y="30171"/>
                </a:lnTo>
                <a:lnTo>
                  <a:pt x="0" y="50393"/>
                </a:lnTo>
                <a:lnTo>
                  <a:pt x="4439" y="70222"/>
                </a:lnTo>
                <a:lnTo>
                  <a:pt x="15795" y="86402"/>
                </a:lnTo>
                <a:lnTo>
                  <a:pt x="32557" y="97179"/>
                </a:lnTo>
                <a:lnTo>
                  <a:pt x="53213" y="100799"/>
                </a:lnTo>
                <a:lnTo>
                  <a:pt x="73060" y="97179"/>
                </a:lnTo>
                <a:lnTo>
                  <a:pt x="89408" y="86402"/>
                </a:lnTo>
                <a:lnTo>
                  <a:pt x="100611" y="70222"/>
                </a:lnTo>
                <a:lnTo>
                  <a:pt x="105029" y="50393"/>
                </a:lnTo>
                <a:lnTo>
                  <a:pt x="100611" y="30171"/>
                </a:lnTo>
                <a:lnTo>
                  <a:pt x="89408" y="13862"/>
                </a:lnTo>
                <a:lnTo>
                  <a:pt x="73060" y="3219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281275" y="2256472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30" h="101600">
                <a:moveTo>
                  <a:pt x="50419" y="0"/>
                </a:moveTo>
                <a:lnTo>
                  <a:pt x="28235" y="4444"/>
                </a:lnTo>
                <a:lnTo>
                  <a:pt x="12493" y="16111"/>
                </a:lnTo>
                <a:lnTo>
                  <a:pt x="3109" y="32505"/>
                </a:lnTo>
                <a:lnTo>
                  <a:pt x="0" y="51130"/>
                </a:lnTo>
                <a:lnTo>
                  <a:pt x="3109" y="69634"/>
                </a:lnTo>
                <a:lnTo>
                  <a:pt x="12493" y="85775"/>
                </a:lnTo>
                <a:lnTo>
                  <a:pt x="28235" y="97193"/>
                </a:lnTo>
                <a:lnTo>
                  <a:pt x="50419" y="101523"/>
                </a:lnTo>
                <a:lnTo>
                  <a:pt x="72161" y="97193"/>
                </a:lnTo>
                <a:lnTo>
                  <a:pt x="87677" y="85775"/>
                </a:lnTo>
                <a:lnTo>
                  <a:pt x="96978" y="69634"/>
                </a:lnTo>
                <a:lnTo>
                  <a:pt x="100076" y="51130"/>
                </a:lnTo>
                <a:lnTo>
                  <a:pt x="96978" y="32505"/>
                </a:lnTo>
                <a:lnTo>
                  <a:pt x="87677" y="16111"/>
                </a:lnTo>
                <a:lnTo>
                  <a:pt x="72161" y="4444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79116" y="1722958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4">
                <a:moveTo>
                  <a:pt x="52578" y="0"/>
                </a:moveTo>
                <a:lnTo>
                  <a:pt x="29467" y="3320"/>
                </a:lnTo>
                <a:lnTo>
                  <a:pt x="13049" y="14673"/>
                </a:lnTo>
                <a:lnTo>
                  <a:pt x="3250" y="31291"/>
                </a:lnTo>
                <a:lnTo>
                  <a:pt x="0" y="50406"/>
                </a:lnTo>
                <a:lnTo>
                  <a:pt x="3250" y="69412"/>
                </a:lnTo>
                <a:lnTo>
                  <a:pt x="13049" y="85856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580"/>
                </a:lnTo>
                <a:lnTo>
                  <a:pt x="89011" y="86937"/>
                </a:lnTo>
                <a:lnTo>
                  <a:pt x="100244" y="70628"/>
                </a:lnTo>
                <a:lnTo>
                  <a:pt x="104394" y="50406"/>
                </a:lnTo>
                <a:lnTo>
                  <a:pt x="100244" y="30276"/>
                </a:lnTo>
                <a:lnTo>
                  <a:pt x="89011" y="14130"/>
                </a:lnTo>
                <a:lnTo>
                  <a:pt x="72515" y="3520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279116" y="1188720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5">
                <a:moveTo>
                  <a:pt x="52578" y="0"/>
                </a:moveTo>
                <a:lnTo>
                  <a:pt x="29467" y="3320"/>
                </a:lnTo>
                <a:lnTo>
                  <a:pt x="13049" y="14673"/>
                </a:lnTo>
                <a:lnTo>
                  <a:pt x="3250" y="31291"/>
                </a:lnTo>
                <a:lnTo>
                  <a:pt x="0" y="50406"/>
                </a:lnTo>
                <a:lnTo>
                  <a:pt x="3250" y="69417"/>
                </a:lnTo>
                <a:lnTo>
                  <a:pt x="13049" y="85861"/>
                </a:lnTo>
                <a:lnTo>
                  <a:pt x="29467" y="97176"/>
                </a:lnTo>
                <a:lnTo>
                  <a:pt x="52578" y="100799"/>
                </a:lnTo>
                <a:lnTo>
                  <a:pt x="72515" y="97480"/>
                </a:lnTo>
                <a:lnTo>
                  <a:pt x="89011" y="86671"/>
                </a:lnTo>
                <a:lnTo>
                  <a:pt x="100244" y="70328"/>
                </a:lnTo>
                <a:lnTo>
                  <a:pt x="104394" y="50406"/>
                </a:lnTo>
                <a:lnTo>
                  <a:pt x="100244" y="30075"/>
                </a:lnTo>
                <a:lnTo>
                  <a:pt x="89011" y="13592"/>
                </a:lnTo>
                <a:lnTo>
                  <a:pt x="72515" y="291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281275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0419" y="0"/>
                </a:moveTo>
                <a:lnTo>
                  <a:pt x="28235" y="4432"/>
                </a:lnTo>
                <a:lnTo>
                  <a:pt x="12493" y="16021"/>
                </a:lnTo>
                <a:lnTo>
                  <a:pt x="3109" y="32200"/>
                </a:lnTo>
                <a:lnTo>
                  <a:pt x="0" y="50406"/>
                </a:lnTo>
                <a:lnTo>
                  <a:pt x="3109" y="68910"/>
                </a:lnTo>
                <a:lnTo>
                  <a:pt x="12493" y="85051"/>
                </a:lnTo>
                <a:lnTo>
                  <a:pt x="28235" y="96469"/>
                </a:lnTo>
                <a:lnTo>
                  <a:pt x="50419" y="100799"/>
                </a:lnTo>
                <a:lnTo>
                  <a:pt x="72161" y="96469"/>
                </a:lnTo>
                <a:lnTo>
                  <a:pt x="87677" y="85051"/>
                </a:lnTo>
                <a:lnTo>
                  <a:pt x="96978" y="68910"/>
                </a:lnTo>
                <a:lnTo>
                  <a:pt x="100076" y="50406"/>
                </a:lnTo>
                <a:lnTo>
                  <a:pt x="96978" y="32200"/>
                </a:lnTo>
                <a:lnTo>
                  <a:pt x="87677" y="16021"/>
                </a:lnTo>
                <a:lnTo>
                  <a:pt x="72161" y="4432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838551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3340" y="0"/>
                </a:moveTo>
                <a:lnTo>
                  <a:pt x="32950" y="3118"/>
                </a:lnTo>
                <a:lnTo>
                  <a:pt x="16144" y="13590"/>
                </a:lnTo>
                <a:lnTo>
                  <a:pt x="4601" y="29866"/>
                </a:lnTo>
                <a:lnTo>
                  <a:pt x="0" y="50393"/>
                </a:lnTo>
                <a:lnTo>
                  <a:pt x="12026" y="82190"/>
                </a:lnTo>
                <a:lnTo>
                  <a:pt x="37750" y="98088"/>
                </a:lnTo>
                <a:lnTo>
                  <a:pt x="68040" y="98088"/>
                </a:lnTo>
                <a:lnTo>
                  <a:pt x="93764" y="82190"/>
                </a:lnTo>
                <a:lnTo>
                  <a:pt x="105791" y="50393"/>
                </a:lnTo>
                <a:lnTo>
                  <a:pt x="101167" y="30471"/>
                </a:lnTo>
                <a:lnTo>
                  <a:pt x="89566" y="14128"/>
                </a:lnTo>
                <a:lnTo>
                  <a:pt x="72965" y="3319"/>
                </a:lnTo>
                <a:lnTo>
                  <a:pt x="53340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83994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943" y="0"/>
                </a:moveTo>
                <a:lnTo>
                  <a:pt x="31932" y="3927"/>
                </a:lnTo>
                <a:lnTo>
                  <a:pt x="15398" y="14673"/>
                </a:lnTo>
                <a:lnTo>
                  <a:pt x="4151" y="30684"/>
                </a:lnTo>
                <a:lnTo>
                  <a:pt x="0" y="50406"/>
                </a:lnTo>
                <a:lnTo>
                  <a:pt x="8632" y="79329"/>
                </a:lnTo>
                <a:lnTo>
                  <a:pt x="30099" y="97115"/>
                </a:lnTo>
                <a:lnTo>
                  <a:pt x="57757" y="100725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8" y="33414"/>
                </a:lnTo>
                <a:lnTo>
                  <a:pt x="87058" y="17281"/>
                </a:lnTo>
                <a:lnTo>
                  <a:pt x="71893" y="546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83994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320"/>
                </a:lnTo>
                <a:lnTo>
                  <a:pt x="15398" y="14130"/>
                </a:lnTo>
                <a:lnTo>
                  <a:pt x="4151" y="30477"/>
                </a:lnTo>
                <a:lnTo>
                  <a:pt x="0" y="50406"/>
                </a:lnTo>
                <a:lnTo>
                  <a:pt x="8632" y="78820"/>
                </a:lnTo>
                <a:lnTo>
                  <a:pt x="30099" y="96300"/>
                </a:lnTo>
                <a:lnTo>
                  <a:pt x="57757" y="100012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8" y="32398"/>
                </a:lnTo>
                <a:lnTo>
                  <a:pt x="87058" y="16381"/>
                </a:lnTo>
                <a:lnTo>
                  <a:pt x="71893" y="4952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839947" y="1188720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220"/>
                </a:lnTo>
                <a:lnTo>
                  <a:pt x="15398" y="13863"/>
                </a:lnTo>
                <a:lnTo>
                  <a:pt x="4151" y="30176"/>
                </a:lnTo>
                <a:lnTo>
                  <a:pt x="0" y="50406"/>
                </a:lnTo>
                <a:lnTo>
                  <a:pt x="0" y="51841"/>
                </a:lnTo>
                <a:lnTo>
                  <a:pt x="8632" y="79415"/>
                </a:lnTo>
                <a:lnTo>
                  <a:pt x="30099" y="96389"/>
                </a:lnTo>
                <a:lnTo>
                  <a:pt x="57757" y="99729"/>
                </a:lnTo>
                <a:lnTo>
                  <a:pt x="84963" y="86398"/>
                </a:lnTo>
                <a:lnTo>
                  <a:pt x="91878" y="78347"/>
                </a:lnTo>
                <a:lnTo>
                  <a:pt x="96567" y="69483"/>
                </a:lnTo>
                <a:lnTo>
                  <a:pt x="99232" y="60078"/>
                </a:lnTo>
                <a:lnTo>
                  <a:pt x="100076" y="50406"/>
                </a:lnTo>
                <a:lnTo>
                  <a:pt x="96698" y="32404"/>
                </a:lnTo>
                <a:lnTo>
                  <a:pt x="87058" y="16563"/>
                </a:lnTo>
                <a:lnTo>
                  <a:pt x="71893" y="5043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83994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943" y="0"/>
                </a:moveTo>
                <a:lnTo>
                  <a:pt x="31932" y="3321"/>
                </a:lnTo>
                <a:lnTo>
                  <a:pt x="15398" y="14135"/>
                </a:lnTo>
                <a:lnTo>
                  <a:pt x="4151" y="30482"/>
                </a:lnTo>
                <a:lnTo>
                  <a:pt x="0" y="50406"/>
                </a:lnTo>
                <a:lnTo>
                  <a:pt x="8632" y="79329"/>
                </a:lnTo>
                <a:lnTo>
                  <a:pt x="30099" y="97115"/>
                </a:lnTo>
                <a:lnTo>
                  <a:pt x="57757" y="100725"/>
                </a:lnTo>
                <a:lnTo>
                  <a:pt x="84963" y="87122"/>
                </a:lnTo>
                <a:lnTo>
                  <a:pt x="91878" y="79071"/>
                </a:lnTo>
                <a:lnTo>
                  <a:pt x="96567" y="70207"/>
                </a:lnTo>
                <a:lnTo>
                  <a:pt x="99232" y="60802"/>
                </a:lnTo>
                <a:lnTo>
                  <a:pt x="100076" y="51130"/>
                </a:lnTo>
                <a:lnTo>
                  <a:pt x="96698" y="32709"/>
                </a:lnTo>
                <a:lnTo>
                  <a:pt x="87058" y="16654"/>
                </a:lnTo>
                <a:lnTo>
                  <a:pt x="71893" y="5054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400144" y="2791434"/>
            <a:ext cx="106045" cy="101600"/>
          </a:xfrm>
          <a:custGeom>
            <a:avLst/>
            <a:gdLst/>
            <a:ahLst/>
            <a:cxnLst/>
            <a:rect l="l" t="t" r="r" b="b"/>
            <a:pathLst>
              <a:path w="106044" h="101600">
                <a:moveTo>
                  <a:pt x="53213" y="0"/>
                </a:moveTo>
                <a:lnTo>
                  <a:pt x="32575" y="3219"/>
                </a:lnTo>
                <a:lnTo>
                  <a:pt x="15843" y="13862"/>
                </a:lnTo>
                <a:lnTo>
                  <a:pt x="4492" y="30171"/>
                </a:lnTo>
                <a:lnTo>
                  <a:pt x="0" y="50393"/>
                </a:lnTo>
                <a:lnTo>
                  <a:pt x="11002" y="84262"/>
                </a:lnTo>
                <a:lnTo>
                  <a:pt x="37238" y="101197"/>
                </a:lnTo>
                <a:lnTo>
                  <a:pt x="68552" y="101197"/>
                </a:lnTo>
                <a:lnTo>
                  <a:pt x="94788" y="84262"/>
                </a:lnTo>
                <a:lnTo>
                  <a:pt x="105791" y="50393"/>
                </a:lnTo>
                <a:lnTo>
                  <a:pt x="100951" y="30171"/>
                </a:lnTo>
                <a:lnTo>
                  <a:pt x="89550" y="13862"/>
                </a:lnTo>
                <a:lnTo>
                  <a:pt x="73126" y="3219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39938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2578" y="0"/>
                </a:moveTo>
                <a:lnTo>
                  <a:pt x="32307" y="3927"/>
                </a:lnTo>
                <a:lnTo>
                  <a:pt x="15763" y="14673"/>
                </a:lnTo>
                <a:lnTo>
                  <a:pt x="4482" y="30684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2"/>
                </a:lnTo>
                <a:lnTo>
                  <a:pt x="99875" y="60800"/>
                </a:lnTo>
                <a:lnTo>
                  <a:pt x="100838" y="51130"/>
                </a:lnTo>
                <a:lnTo>
                  <a:pt x="97458" y="32709"/>
                </a:lnTo>
                <a:lnTo>
                  <a:pt x="87804" y="16654"/>
                </a:lnTo>
                <a:lnTo>
                  <a:pt x="72602" y="50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39938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2578" y="0"/>
                </a:moveTo>
                <a:lnTo>
                  <a:pt x="32307" y="3320"/>
                </a:lnTo>
                <a:lnTo>
                  <a:pt x="15763" y="14130"/>
                </a:lnTo>
                <a:lnTo>
                  <a:pt x="4482" y="30477"/>
                </a:lnTo>
                <a:lnTo>
                  <a:pt x="0" y="50406"/>
                </a:lnTo>
                <a:lnTo>
                  <a:pt x="8721" y="78820"/>
                </a:lnTo>
                <a:lnTo>
                  <a:pt x="30337" y="96300"/>
                </a:lnTo>
                <a:lnTo>
                  <a:pt x="58025" y="100012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9"/>
                </a:lnTo>
                <a:lnTo>
                  <a:pt x="99875" y="60088"/>
                </a:lnTo>
                <a:lnTo>
                  <a:pt x="100838" y="50406"/>
                </a:lnTo>
                <a:lnTo>
                  <a:pt x="97458" y="32098"/>
                </a:lnTo>
                <a:lnTo>
                  <a:pt x="87804" y="16292"/>
                </a:lnTo>
                <a:lnTo>
                  <a:pt x="72602" y="4941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99383" y="1189444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2578" y="0"/>
                </a:moveTo>
                <a:lnTo>
                  <a:pt x="32307" y="3112"/>
                </a:lnTo>
                <a:lnTo>
                  <a:pt x="15763" y="13585"/>
                </a:lnTo>
                <a:lnTo>
                  <a:pt x="4482" y="29864"/>
                </a:lnTo>
                <a:lnTo>
                  <a:pt x="0" y="50393"/>
                </a:lnTo>
                <a:lnTo>
                  <a:pt x="8721" y="78787"/>
                </a:lnTo>
                <a:lnTo>
                  <a:pt x="30337" y="96113"/>
                </a:lnTo>
                <a:lnTo>
                  <a:pt x="58025" y="99399"/>
                </a:lnTo>
                <a:lnTo>
                  <a:pt x="84963" y="85674"/>
                </a:lnTo>
                <a:lnTo>
                  <a:pt x="91997" y="77736"/>
                </a:lnTo>
                <a:lnTo>
                  <a:pt x="96948" y="69119"/>
                </a:lnTo>
                <a:lnTo>
                  <a:pt x="99875" y="59960"/>
                </a:lnTo>
                <a:lnTo>
                  <a:pt x="100838" y="50393"/>
                </a:lnTo>
                <a:lnTo>
                  <a:pt x="97458" y="32091"/>
                </a:lnTo>
                <a:lnTo>
                  <a:pt x="87804" y="16286"/>
                </a:lnTo>
                <a:lnTo>
                  <a:pt x="72602" y="4936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9938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2578" y="0"/>
                </a:moveTo>
                <a:lnTo>
                  <a:pt x="32307" y="3321"/>
                </a:lnTo>
                <a:lnTo>
                  <a:pt x="15763" y="14135"/>
                </a:lnTo>
                <a:lnTo>
                  <a:pt x="4482" y="30482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997" y="79071"/>
                </a:lnTo>
                <a:lnTo>
                  <a:pt x="96948" y="70207"/>
                </a:lnTo>
                <a:lnTo>
                  <a:pt x="99875" y="60802"/>
                </a:lnTo>
                <a:lnTo>
                  <a:pt x="100838" y="51130"/>
                </a:lnTo>
                <a:lnTo>
                  <a:pt x="97458" y="32409"/>
                </a:lnTo>
                <a:lnTo>
                  <a:pt x="87804" y="16387"/>
                </a:lnTo>
                <a:lnTo>
                  <a:pt x="72602" y="49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961739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1816" y="0"/>
                </a:moveTo>
                <a:lnTo>
                  <a:pt x="31878" y="3118"/>
                </a:lnTo>
                <a:lnTo>
                  <a:pt x="15382" y="13590"/>
                </a:lnTo>
                <a:lnTo>
                  <a:pt x="4149" y="29866"/>
                </a:lnTo>
                <a:lnTo>
                  <a:pt x="0" y="50393"/>
                </a:lnTo>
                <a:lnTo>
                  <a:pt x="11709" y="82190"/>
                </a:lnTo>
                <a:lnTo>
                  <a:pt x="37256" y="98088"/>
                </a:lnTo>
                <a:lnTo>
                  <a:pt x="67528" y="98088"/>
                </a:lnTo>
                <a:lnTo>
                  <a:pt x="93411" y="82190"/>
                </a:lnTo>
                <a:lnTo>
                  <a:pt x="105791" y="50393"/>
                </a:lnTo>
                <a:lnTo>
                  <a:pt x="100929" y="29866"/>
                </a:lnTo>
                <a:lnTo>
                  <a:pt x="89376" y="13590"/>
                </a:lnTo>
                <a:lnTo>
                  <a:pt x="72536" y="3118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96097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816" y="0"/>
                </a:moveTo>
                <a:lnTo>
                  <a:pt x="31878" y="3927"/>
                </a:lnTo>
                <a:lnTo>
                  <a:pt x="15382" y="14673"/>
                </a:lnTo>
                <a:lnTo>
                  <a:pt x="4149" y="30684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6" y="33414"/>
                </a:lnTo>
                <a:lnTo>
                  <a:pt x="87042" y="17281"/>
                </a:lnTo>
                <a:lnTo>
                  <a:pt x="71840" y="546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96097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816" y="0"/>
                </a:moveTo>
                <a:lnTo>
                  <a:pt x="31878" y="3320"/>
                </a:lnTo>
                <a:lnTo>
                  <a:pt x="15382" y="14130"/>
                </a:lnTo>
                <a:lnTo>
                  <a:pt x="4149" y="30477"/>
                </a:lnTo>
                <a:lnTo>
                  <a:pt x="0" y="50406"/>
                </a:lnTo>
                <a:lnTo>
                  <a:pt x="8721" y="78820"/>
                </a:lnTo>
                <a:lnTo>
                  <a:pt x="30337" y="96300"/>
                </a:lnTo>
                <a:lnTo>
                  <a:pt x="58025" y="100012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6" y="32398"/>
                </a:lnTo>
                <a:lnTo>
                  <a:pt x="87042" y="16381"/>
                </a:lnTo>
                <a:lnTo>
                  <a:pt x="71840" y="4952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960977" y="1189444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30" h="99694">
                <a:moveTo>
                  <a:pt x="51816" y="0"/>
                </a:moveTo>
                <a:lnTo>
                  <a:pt x="31878" y="3112"/>
                </a:lnTo>
                <a:lnTo>
                  <a:pt x="15382" y="13585"/>
                </a:lnTo>
                <a:lnTo>
                  <a:pt x="4149" y="29864"/>
                </a:lnTo>
                <a:lnTo>
                  <a:pt x="0" y="50393"/>
                </a:lnTo>
                <a:lnTo>
                  <a:pt x="8614" y="78487"/>
                </a:lnTo>
                <a:lnTo>
                  <a:pt x="30051" y="95846"/>
                </a:lnTo>
                <a:lnTo>
                  <a:pt x="57703" y="99299"/>
                </a:lnTo>
                <a:lnTo>
                  <a:pt x="84963" y="85674"/>
                </a:lnTo>
                <a:lnTo>
                  <a:pt x="91878" y="77736"/>
                </a:lnTo>
                <a:lnTo>
                  <a:pt x="96567" y="69119"/>
                </a:lnTo>
                <a:lnTo>
                  <a:pt x="99232" y="59960"/>
                </a:lnTo>
                <a:lnTo>
                  <a:pt x="100076" y="50393"/>
                </a:lnTo>
                <a:lnTo>
                  <a:pt x="96696" y="32091"/>
                </a:lnTo>
                <a:lnTo>
                  <a:pt x="87042" y="16286"/>
                </a:lnTo>
                <a:lnTo>
                  <a:pt x="71840" y="4936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96097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816" y="0"/>
                </a:moveTo>
                <a:lnTo>
                  <a:pt x="31878" y="3321"/>
                </a:lnTo>
                <a:lnTo>
                  <a:pt x="15382" y="14135"/>
                </a:lnTo>
                <a:lnTo>
                  <a:pt x="4149" y="30482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878" y="79071"/>
                </a:lnTo>
                <a:lnTo>
                  <a:pt x="96567" y="70207"/>
                </a:lnTo>
                <a:lnTo>
                  <a:pt x="99232" y="60802"/>
                </a:lnTo>
                <a:lnTo>
                  <a:pt x="100076" y="51130"/>
                </a:lnTo>
                <a:lnTo>
                  <a:pt x="96696" y="32709"/>
                </a:lnTo>
                <a:lnTo>
                  <a:pt x="87042" y="16654"/>
                </a:lnTo>
                <a:lnTo>
                  <a:pt x="71840" y="5054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521172" y="2791435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53212" y="0"/>
                </a:moveTo>
                <a:lnTo>
                  <a:pt x="32575" y="3219"/>
                </a:lnTo>
                <a:lnTo>
                  <a:pt x="15843" y="13862"/>
                </a:lnTo>
                <a:lnTo>
                  <a:pt x="4492" y="30171"/>
                </a:lnTo>
                <a:lnTo>
                  <a:pt x="0" y="50393"/>
                </a:lnTo>
                <a:lnTo>
                  <a:pt x="10936" y="84262"/>
                </a:lnTo>
                <a:lnTo>
                  <a:pt x="36148" y="100634"/>
                </a:lnTo>
                <a:lnTo>
                  <a:pt x="69007" y="100634"/>
                </a:lnTo>
                <a:lnTo>
                  <a:pt x="94219" y="84262"/>
                </a:lnTo>
                <a:lnTo>
                  <a:pt x="101091" y="62979"/>
                </a:lnTo>
                <a:lnTo>
                  <a:pt x="101004" y="30171"/>
                </a:lnTo>
                <a:lnTo>
                  <a:pt x="89757" y="13862"/>
                </a:lnTo>
                <a:lnTo>
                  <a:pt x="73223" y="3219"/>
                </a:lnTo>
                <a:lnTo>
                  <a:pt x="53212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52117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3213" y="0"/>
                </a:moveTo>
                <a:lnTo>
                  <a:pt x="32575" y="3927"/>
                </a:lnTo>
                <a:lnTo>
                  <a:pt x="15843" y="14673"/>
                </a:lnTo>
                <a:lnTo>
                  <a:pt x="4492" y="30684"/>
                </a:lnTo>
                <a:lnTo>
                  <a:pt x="0" y="50406"/>
                </a:lnTo>
                <a:lnTo>
                  <a:pt x="8810" y="79329"/>
                </a:lnTo>
                <a:lnTo>
                  <a:pt x="30575" y="97115"/>
                </a:lnTo>
                <a:lnTo>
                  <a:pt x="58293" y="100725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404"/>
                </a:lnTo>
                <a:lnTo>
                  <a:pt x="87836" y="16563"/>
                </a:lnTo>
                <a:lnTo>
                  <a:pt x="72816" y="50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52117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3213" y="0"/>
                </a:moveTo>
                <a:lnTo>
                  <a:pt x="32575" y="3320"/>
                </a:lnTo>
                <a:lnTo>
                  <a:pt x="15843" y="14130"/>
                </a:lnTo>
                <a:lnTo>
                  <a:pt x="4492" y="30477"/>
                </a:lnTo>
                <a:lnTo>
                  <a:pt x="0" y="50406"/>
                </a:lnTo>
                <a:lnTo>
                  <a:pt x="8810" y="78820"/>
                </a:lnTo>
                <a:lnTo>
                  <a:pt x="30575" y="96300"/>
                </a:lnTo>
                <a:lnTo>
                  <a:pt x="58293" y="100012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9"/>
                </a:lnTo>
                <a:lnTo>
                  <a:pt x="99875" y="60088"/>
                </a:lnTo>
                <a:lnTo>
                  <a:pt x="100838" y="50406"/>
                </a:lnTo>
                <a:lnTo>
                  <a:pt x="97450" y="32098"/>
                </a:lnTo>
                <a:lnTo>
                  <a:pt x="87836" y="16292"/>
                </a:lnTo>
                <a:lnTo>
                  <a:pt x="72816" y="4941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521173" y="1189444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3213" y="0"/>
                </a:moveTo>
                <a:lnTo>
                  <a:pt x="32575" y="3112"/>
                </a:lnTo>
                <a:lnTo>
                  <a:pt x="15843" y="13585"/>
                </a:lnTo>
                <a:lnTo>
                  <a:pt x="4492" y="29864"/>
                </a:lnTo>
                <a:lnTo>
                  <a:pt x="0" y="50393"/>
                </a:lnTo>
                <a:lnTo>
                  <a:pt x="8810" y="78787"/>
                </a:lnTo>
                <a:lnTo>
                  <a:pt x="30575" y="96113"/>
                </a:lnTo>
                <a:lnTo>
                  <a:pt x="58293" y="99399"/>
                </a:lnTo>
                <a:lnTo>
                  <a:pt x="84963" y="85674"/>
                </a:lnTo>
                <a:lnTo>
                  <a:pt x="91997" y="77623"/>
                </a:lnTo>
                <a:lnTo>
                  <a:pt x="96948" y="68759"/>
                </a:lnTo>
                <a:lnTo>
                  <a:pt x="99875" y="59354"/>
                </a:lnTo>
                <a:lnTo>
                  <a:pt x="100838" y="49682"/>
                </a:lnTo>
                <a:lnTo>
                  <a:pt x="97450" y="31791"/>
                </a:lnTo>
                <a:lnTo>
                  <a:pt x="87836" y="16197"/>
                </a:lnTo>
                <a:lnTo>
                  <a:pt x="72816" y="4925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52117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3213" y="0"/>
                </a:moveTo>
                <a:lnTo>
                  <a:pt x="32575" y="3321"/>
                </a:lnTo>
                <a:lnTo>
                  <a:pt x="15843" y="14135"/>
                </a:lnTo>
                <a:lnTo>
                  <a:pt x="4492" y="30482"/>
                </a:lnTo>
                <a:lnTo>
                  <a:pt x="0" y="50406"/>
                </a:lnTo>
                <a:lnTo>
                  <a:pt x="8810" y="79329"/>
                </a:lnTo>
                <a:lnTo>
                  <a:pt x="30575" y="97115"/>
                </a:lnTo>
                <a:lnTo>
                  <a:pt x="58293" y="100725"/>
                </a:lnTo>
                <a:lnTo>
                  <a:pt x="84963" y="87122"/>
                </a:lnTo>
                <a:lnTo>
                  <a:pt x="91997" y="78958"/>
                </a:lnTo>
                <a:lnTo>
                  <a:pt x="96948" y="69845"/>
                </a:lnTo>
                <a:lnTo>
                  <a:pt x="99875" y="60191"/>
                </a:lnTo>
                <a:lnTo>
                  <a:pt x="100838" y="50406"/>
                </a:lnTo>
                <a:lnTo>
                  <a:pt x="97450" y="32104"/>
                </a:lnTo>
                <a:lnTo>
                  <a:pt x="87836" y="16297"/>
                </a:lnTo>
                <a:lnTo>
                  <a:pt x="72816" y="49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3066238" y="2311222"/>
            <a:ext cx="12168223" cy="109324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559425">
              <a:lnSpc>
                <a:spcPct val="100000"/>
              </a:lnSpc>
              <a:spcBef>
                <a:spcPts val="125"/>
              </a:spcBef>
            </a:pPr>
            <a:r>
              <a:rPr lang="en-IN" sz="3500" b="1" spc="135" dirty="0">
                <a:latin typeface="Lucida Sans Unicode"/>
                <a:cs typeface="Lucida Sans Unicode"/>
              </a:rPr>
              <a:t>Standardization and Dummies</a:t>
            </a:r>
            <a:endParaRPr sz="3500" b="1" dirty="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613267" y="3688481"/>
            <a:ext cx="8077200" cy="3512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lang="en-US" sz="2800" spc="-45" dirty="0">
                <a:solidFill>
                  <a:srgbClr val="EA5458"/>
                </a:solidFill>
                <a:latin typeface="Lucida Sans Unicode"/>
                <a:cs typeface="Lucida Sans Unicode"/>
              </a:rPr>
              <a:t>Data Standardization and Creating Dummy Variables</a:t>
            </a:r>
          </a:p>
          <a:p>
            <a:pPr marL="12700" marR="5080">
              <a:lnSpc>
                <a:spcPct val="99700"/>
              </a:lnSpc>
              <a:spcBef>
                <a:spcPts val="110"/>
              </a:spcBef>
            </a:pPr>
            <a:endParaRPr lang="en-US" sz="2800" spc="-45" dirty="0">
              <a:solidFill>
                <a:srgbClr val="EA5458"/>
              </a:solidFill>
              <a:latin typeface="Lucida Sans Unicode"/>
              <a:cs typeface="Lucida Sans Unicode"/>
            </a:endParaRPr>
          </a:p>
          <a:p>
            <a:pPr marL="469900" marR="5080" indent="-457200">
              <a:lnSpc>
                <a:spcPct val="997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2800" spc="-45" dirty="0">
                <a:solidFill>
                  <a:srgbClr val="EA5458"/>
                </a:solidFill>
                <a:latin typeface="Lucida Sans Unicode"/>
                <a:cs typeface="Lucida Sans Unicode"/>
              </a:rPr>
              <a:t>Standardized 'Do Not Email' and 'Do Not Call' columns.</a:t>
            </a:r>
          </a:p>
          <a:p>
            <a:pPr marL="469900" marR="5080" indent="-457200">
              <a:lnSpc>
                <a:spcPct val="997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2800" spc="-45" dirty="0">
                <a:solidFill>
                  <a:srgbClr val="EA5458"/>
                </a:solidFill>
                <a:latin typeface="Lucida Sans Unicode"/>
                <a:cs typeface="Lucida Sans Unicode"/>
              </a:rPr>
              <a:t>Created dummy variables for categorical columns.</a:t>
            </a:r>
          </a:p>
          <a:p>
            <a:pPr marL="469900" marR="5080" indent="-457200">
              <a:lnSpc>
                <a:spcPct val="997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2800" spc="-45" dirty="0">
                <a:solidFill>
                  <a:srgbClr val="EA5458"/>
                </a:solidFill>
                <a:latin typeface="Lucida Sans Unicode"/>
                <a:cs typeface="Lucida Sans Unicode"/>
              </a:rPr>
              <a:t>Derived new metrics like 'Time Per Visit'.</a:t>
            </a:r>
            <a:endParaRPr sz="2800" dirty="0">
              <a:latin typeface="Lucida Sans Unicode"/>
              <a:cs typeface="Lucida Sans Unicode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90904" y="1759369"/>
            <a:ext cx="6487795" cy="6477635"/>
            <a:chOff x="1090904" y="1759369"/>
            <a:chExt cx="6487795" cy="6477635"/>
          </a:xfrm>
        </p:grpSpPr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904" y="1759889"/>
              <a:ext cx="6476999" cy="64769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91902" y="1759369"/>
              <a:ext cx="6486525" cy="6477000"/>
            </a:xfrm>
            <a:custGeom>
              <a:avLst/>
              <a:gdLst/>
              <a:ahLst/>
              <a:cxnLst/>
              <a:rect l="l" t="t" r="r" b="b"/>
              <a:pathLst>
                <a:path w="6486525" h="6477000">
                  <a:moveTo>
                    <a:pt x="3248030" y="0"/>
                  </a:moveTo>
                  <a:lnTo>
                    <a:pt x="3238505" y="0"/>
                  </a:lnTo>
                  <a:lnTo>
                    <a:pt x="3198754" y="243"/>
                  </a:lnTo>
                  <a:lnTo>
                    <a:pt x="3159019" y="973"/>
                  </a:lnTo>
                  <a:lnTo>
                    <a:pt x="3119297" y="2191"/>
                  </a:lnTo>
                  <a:lnTo>
                    <a:pt x="3079590" y="3898"/>
                  </a:lnTo>
                  <a:lnTo>
                    <a:pt x="3039906" y="6087"/>
                  </a:lnTo>
                  <a:lnTo>
                    <a:pt x="3000257" y="8764"/>
                  </a:lnTo>
                  <a:lnTo>
                    <a:pt x="2960644" y="11930"/>
                  </a:lnTo>
                  <a:lnTo>
                    <a:pt x="2921068" y="15582"/>
                  </a:lnTo>
                  <a:lnTo>
                    <a:pt x="2881540" y="19721"/>
                  </a:lnTo>
                  <a:lnTo>
                    <a:pt x="2842069" y="24344"/>
                  </a:lnTo>
                  <a:lnTo>
                    <a:pt x="2802659" y="29450"/>
                  </a:lnTo>
                  <a:lnTo>
                    <a:pt x="2763309" y="35039"/>
                  </a:lnTo>
                  <a:lnTo>
                    <a:pt x="2724030" y="41116"/>
                  </a:lnTo>
                  <a:lnTo>
                    <a:pt x="2684835" y="47671"/>
                  </a:lnTo>
                  <a:lnTo>
                    <a:pt x="2645726" y="54704"/>
                  </a:lnTo>
                  <a:lnTo>
                    <a:pt x="2606705" y="62217"/>
                  </a:lnTo>
                  <a:lnTo>
                    <a:pt x="2567772" y="70208"/>
                  </a:lnTo>
                  <a:lnTo>
                    <a:pt x="2528943" y="78676"/>
                  </a:lnTo>
                  <a:lnTo>
                    <a:pt x="2490219" y="87620"/>
                  </a:lnTo>
                  <a:lnTo>
                    <a:pt x="2451600" y="97040"/>
                  </a:lnTo>
                  <a:lnTo>
                    <a:pt x="2413109" y="106940"/>
                  </a:lnTo>
                  <a:lnTo>
                    <a:pt x="2374749" y="117305"/>
                  </a:lnTo>
                  <a:lnTo>
                    <a:pt x="2336518" y="128139"/>
                  </a:lnTo>
                  <a:lnTo>
                    <a:pt x="2298413" y="139446"/>
                  </a:lnTo>
                  <a:lnTo>
                    <a:pt x="2260448" y="151213"/>
                  </a:lnTo>
                  <a:lnTo>
                    <a:pt x="2222640" y="163447"/>
                  </a:lnTo>
                  <a:lnTo>
                    <a:pt x="2184986" y="176145"/>
                  </a:lnTo>
                  <a:lnTo>
                    <a:pt x="2147486" y="189306"/>
                  </a:lnTo>
                  <a:lnTo>
                    <a:pt x="2110143" y="202924"/>
                  </a:lnTo>
                  <a:lnTo>
                    <a:pt x="2072978" y="216996"/>
                  </a:lnTo>
                  <a:lnTo>
                    <a:pt x="2035990" y="231523"/>
                  </a:lnTo>
                  <a:lnTo>
                    <a:pt x="1999175" y="246507"/>
                  </a:lnTo>
                  <a:lnTo>
                    <a:pt x="1962554" y="261942"/>
                  </a:lnTo>
                  <a:lnTo>
                    <a:pt x="1926128" y="277823"/>
                  </a:lnTo>
                  <a:lnTo>
                    <a:pt x="1889897" y="294150"/>
                  </a:lnTo>
                  <a:lnTo>
                    <a:pt x="1853862" y="310921"/>
                  </a:lnTo>
                  <a:lnTo>
                    <a:pt x="1818035" y="328132"/>
                  </a:lnTo>
                  <a:lnTo>
                    <a:pt x="1782431" y="345781"/>
                  </a:lnTo>
                  <a:lnTo>
                    <a:pt x="1747045" y="363865"/>
                  </a:lnTo>
                  <a:lnTo>
                    <a:pt x="1711876" y="382384"/>
                  </a:lnTo>
                  <a:lnTo>
                    <a:pt x="1676943" y="401339"/>
                  </a:lnTo>
                  <a:lnTo>
                    <a:pt x="1642248" y="420716"/>
                  </a:lnTo>
                  <a:lnTo>
                    <a:pt x="1607791" y="440516"/>
                  </a:lnTo>
                  <a:lnTo>
                    <a:pt x="1573573" y="460743"/>
                  </a:lnTo>
                  <a:lnTo>
                    <a:pt x="1539612" y="481381"/>
                  </a:lnTo>
                  <a:lnTo>
                    <a:pt x="1505909" y="502434"/>
                  </a:lnTo>
                  <a:lnTo>
                    <a:pt x="1472465" y="523901"/>
                  </a:lnTo>
                  <a:lnTo>
                    <a:pt x="1439283" y="545782"/>
                  </a:lnTo>
                  <a:lnTo>
                    <a:pt x="1406372" y="568061"/>
                  </a:lnTo>
                  <a:lnTo>
                    <a:pt x="1373741" y="590742"/>
                  </a:lnTo>
                  <a:lnTo>
                    <a:pt x="1341392" y="613824"/>
                  </a:lnTo>
                  <a:lnTo>
                    <a:pt x="1309324" y="637311"/>
                  </a:lnTo>
                  <a:lnTo>
                    <a:pt x="1277546" y="661181"/>
                  </a:lnTo>
                  <a:lnTo>
                    <a:pt x="1246068" y="685434"/>
                  </a:lnTo>
                  <a:lnTo>
                    <a:pt x="1214891" y="710074"/>
                  </a:lnTo>
                  <a:lnTo>
                    <a:pt x="1184013" y="735101"/>
                  </a:lnTo>
                  <a:lnTo>
                    <a:pt x="1153445" y="760499"/>
                  </a:lnTo>
                  <a:lnTo>
                    <a:pt x="1123196" y="786269"/>
                  </a:lnTo>
                  <a:lnTo>
                    <a:pt x="1093266" y="812411"/>
                  </a:lnTo>
                  <a:lnTo>
                    <a:pt x="1063655" y="838923"/>
                  </a:lnTo>
                  <a:lnTo>
                    <a:pt x="1034371" y="865791"/>
                  </a:lnTo>
                  <a:lnTo>
                    <a:pt x="1005421" y="893014"/>
                  </a:lnTo>
                  <a:lnTo>
                    <a:pt x="976807" y="920593"/>
                  </a:lnTo>
                  <a:lnTo>
                    <a:pt x="948529" y="948524"/>
                  </a:lnTo>
                  <a:lnTo>
                    <a:pt x="920599" y="976802"/>
                  </a:lnTo>
                  <a:lnTo>
                    <a:pt x="893024" y="1005416"/>
                  </a:lnTo>
                  <a:lnTo>
                    <a:pt x="865801" y="1034366"/>
                  </a:lnTo>
                  <a:lnTo>
                    <a:pt x="838928" y="1063650"/>
                  </a:lnTo>
                  <a:lnTo>
                    <a:pt x="812416" y="1093261"/>
                  </a:lnTo>
                  <a:lnTo>
                    <a:pt x="786274" y="1123191"/>
                  </a:lnTo>
                  <a:lnTo>
                    <a:pt x="760504" y="1153440"/>
                  </a:lnTo>
                  <a:lnTo>
                    <a:pt x="735106" y="1184008"/>
                  </a:lnTo>
                  <a:lnTo>
                    <a:pt x="710079" y="1214885"/>
                  </a:lnTo>
                  <a:lnTo>
                    <a:pt x="685439" y="1246063"/>
                  </a:lnTo>
                  <a:lnTo>
                    <a:pt x="661186" y="1277541"/>
                  </a:lnTo>
                  <a:lnTo>
                    <a:pt x="637316" y="1309319"/>
                  </a:lnTo>
                  <a:lnTo>
                    <a:pt x="613835" y="1341387"/>
                  </a:lnTo>
                  <a:lnTo>
                    <a:pt x="590751" y="1373736"/>
                  </a:lnTo>
                  <a:lnTo>
                    <a:pt x="568068" y="1406367"/>
                  </a:lnTo>
                  <a:lnTo>
                    <a:pt x="545787" y="1439278"/>
                  </a:lnTo>
                  <a:lnTo>
                    <a:pt x="523906" y="1472460"/>
                  </a:lnTo>
                  <a:lnTo>
                    <a:pt x="502439" y="1505904"/>
                  </a:lnTo>
                  <a:lnTo>
                    <a:pt x="481386" y="1539606"/>
                  </a:lnTo>
                  <a:lnTo>
                    <a:pt x="460748" y="1573568"/>
                  </a:lnTo>
                  <a:lnTo>
                    <a:pt x="440521" y="1607786"/>
                  </a:lnTo>
                  <a:lnTo>
                    <a:pt x="420722" y="1642243"/>
                  </a:lnTo>
                  <a:lnTo>
                    <a:pt x="401349" y="1676938"/>
                  </a:lnTo>
                  <a:lnTo>
                    <a:pt x="382402" y="1711871"/>
                  </a:lnTo>
                  <a:lnTo>
                    <a:pt x="363875" y="1747040"/>
                  </a:lnTo>
                  <a:lnTo>
                    <a:pt x="345787" y="1782425"/>
                  </a:lnTo>
                  <a:lnTo>
                    <a:pt x="328138" y="1818030"/>
                  </a:lnTo>
                  <a:lnTo>
                    <a:pt x="310926" y="1853857"/>
                  </a:lnTo>
                  <a:lnTo>
                    <a:pt x="294155" y="1889885"/>
                  </a:lnTo>
                  <a:lnTo>
                    <a:pt x="277828" y="1926113"/>
                  </a:lnTo>
                  <a:lnTo>
                    <a:pt x="261947" y="1962542"/>
                  </a:lnTo>
                  <a:lnTo>
                    <a:pt x="246512" y="1999170"/>
                  </a:lnTo>
                  <a:lnTo>
                    <a:pt x="231529" y="2035985"/>
                  </a:lnTo>
                  <a:lnTo>
                    <a:pt x="217002" y="2072973"/>
                  </a:lnTo>
                  <a:lnTo>
                    <a:pt x="202929" y="2110137"/>
                  </a:lnTo>
                  <a:lnTo>
                    <a:pt x="189311" y="2147481"/>
                  </a:lnTo>
                  <a:lnTo>
                    <a:pt x="176150" y="2184981"/>
                  </a:lnTo>
                  <a:lnTo>
                    <a:pt x="163451" y="2222634"/>
                  </a:lnTo>
                  <a:lnTo>
                    <a:pt x="151216" y="2260443"/>
                  </a:lnTo>
                  <a:lnTo>
                    <a:pt x="139446" y="2298407"/>
                  </a:lnTo>
                  <a:lnTo>
                    <a:pt x="128142" y="2336507"/>
                  </a:lnTo>
                  <a:lnTo>
                    <a:pt x="117308" y="2374739"/>
                  </a:lnTo>
                  <a:lnTo>
                    <a:pt x="106944" y="2413102"/>
                  </a:lnTo>
                  <a:lnTo>
                    <a:pt x="97050" y="2451595"/>
                  </a:lnTo>
                  <a:lnTo>
                    <a:pt x="87631" y="2490212"/>
                  </a:lnTo>
                  <a:lnTo>
                    <a:pt x="78686" y="2528933"/>
                  </a:lnTo>
                  <a:lnTo>
                    <a:pt x="70217" y="2567761"/>
                  </a:lnTo>
                  <a:lnTo>
                    <a:pt x="62224" y="2606700"/>
                  </a:lnTo>
                  <a:lnTo>
                    <a:pt x="54710" y="2645726"/>
                  </a:lnTo>
                  <a:lnTo>
                    <a:pt x="47676" y="2684835"/>
                  </a:lnTo>
                  <a:lnTo>
                    <a:pt x="41122" y="2724027"/>
                  </a:lnTo>
                  <a:lnTo>
                    <a:pt x="35048" y="2763304"/>
                  </a:lnTo>
                  <a:lnTo>
                    <a:pt x="29459" y="2802654"/>
                  </a:lnTo>
                  <a:lnTo>
                    <a:pt x="24352" y="2842064"/>
                  </a:lnTo>
                  <a:lnTo>
                    <a:pt x="19730" y="2881534"/>
                  </a:lnTo>
                  <a:lnTo>
                    <a:pt x="15591" y="2921063"/>
                  </a:lnTo>
                  <a:lnTo>
                    <a:pt x="11939" y="2960639"/>
                  </a:lnTo>
                  <a:lnTo>
                    <a:pt x="8772" y="3000252"/>
                  </a:lnTo>
                  <a:lnTo>
                    <a:pt x="6092" y="3039901"/>
                  </a:lnTo>
                  <a:lnTo>
                    <a:pt x="3898" y="3079584"/>
                  </a:lnTo>
                  <a:lnTo>
                    <a:pt x="2192" y="3119297"/>
                  </a:lnTo>
                  <a:lnTo>
                    <a:pt x="974" y="3159017"/>
                  </a:lnTo>
                  <a:lnTo>
                    <a:pt x="243" y="3198746"/>
                  </a:lnTo>
                  <a:lnTo>
                    <a:pt x="0" y="3238487"/>
                  </a:lnTo>
                  <a:lnTo>
                    <a:pt x="243" y="3278235"/>
                  </a:lnTo>
                  <a:lnTo>
                    <a:pt x="974" y="3317968"/>
                  </a:lnTo>
                  <a:lnTo>
                    <a:pt x="2192" y="3357689"/>
                  </a:lnTo>
                  <a:lnTo>
                    <a:pt x="3898" y="3397402"/>
                  </a:lnTo>
                  <a:lnTo>
                    <a:pt x="6092" y="3437085"/>
                  </a:lnTo>
                  <a:lnTo>
                    <a:pt x="8772" y="3476734"/>
                  </a:lnTo>
                  <a:lnTo>
                    <a:pt x="11939" y="3516347"/>
                  </a:lnTo>
                  <a:lnTo>
                    <a:pt x="15591" y="3555923"/>
                  </a:lnTo>
                  <a:lnTo>
                    <a:pt x="19730" y="3595452"/>
                  </a:lnTo>
                  <a:lnTo>
                    <a:pt x="24352" y="3634922"/>
                  </a:lnTo>
                  <a:lnTo>
                    <a:pt x="29459" y="3674333"/>
                  </a:lnTo>
                  <a:lnTo>
                    <a:pt x="35048" y="3713683"/>
                  </a:lnTo>
                  <a:lnTo>
                    <a:pt x="41122" y="3752959"/>
                  </a:lnTo>
                  <a:lnTo>
                    <a:pt x="47676" y="3792151"/>
                  </a:lnTo>
                  <a:lnTo>
                    <a:pt x="54710" y="3831260"/>
                  </a:lnTo>
                  <a:lnTo>
                    <a:pt x="62224" y="3870286"/>
                  </a:lnTo>
                  <a:lnTo>
                    <a:pt x="70217" y="3909225"/>
                  </a:lnTo>
                  <a:lnTo>
                    <a:pt x="78686" y="3948052"/>
                  </a:lnTo>
                  <a:lnTo>
                    <a:pt x="87631" y="3986769"/>
                  </a:lnTo>
                  <a:lnTo>
                    <a:pt x="97050" y="4025379"/>
                  </a:lnTo>
                  <a:lnTo>
                    <a:pt x="106944" y="4063874"/>
                  </a:lnTo>
                  <a:lnTo>
                    <a:pt x="117308" y="4102241"/>
                  </a:lnTo>
                  <a:lnTo>
                    <a:pt x="128142" y="4140477"/>
                  </a:lnTo>
                  <a:lnTo>
                    <a:pt x="139446" y="4178579"/>
                  </a:lnTo>
                  <a:lnTo>
                    <a:pt x="151216" y="4216543"/>
                  </a:lnTo>
                  <a:lnTo>
                    <a:pt x="163451" y="4254352"/>
                  </a:lnTo>
                  <a:lnTo>
                    <a:pt x="176150" y="4292006"/>
                  </a:lnTo>
                  <a:lnTo>
                    <a:pt x="189311" y="4329506"/>
                  </a:lnTo>
                  <a:lnTo>
                    <a:pt x="202929" y="4366849"/>
                  </a:lnTo>
                  <a:lnTo>
                    <a:pt x="217002" y="4404013"/>
                  </a:lnTo>
                  <a:lnTo>
                    <a:pt x="231529" y="4441002"/>
                  </a:lnTo>
                  <a:lnTo>
                    <a:pt x="246512" y="4477816"/>
                  </a:lnTo>
                  <a:lnTo>
                    <a:pt x="261947" y="4514439"/>
                  </a:lnTo>
                  <a:lnTo>
                    <a:pt x="277828" y="4550868"/>
                  </a:lnTo>
                  <a:lnTo>
                    <a:pt x="294155" y="4587100"/>
                  </a:lnTo>
                  <a:lnTo>
                    <a:pt x="310926" y="4623130"/>
                  </a:lnTo>
                  <a:lnTo>
                    <a:pt x="328138" y="4658951"/>
                  </a:lnTo>
                  <a:lnTo>
                    <a:pt x="345787" y="4694556"/>
                  </a:lnTo>
                  <a:lnTo>
                    <a:pt x="363875" y="4729945"/>
                  </a:lnTo>
                  <a:lnTo>
                    <a:pt x="382402" y="4765116"/>
                  </a:lnTo>
                  <a:lnTo>
                    <a:pt x="401349" y="4800049"/>
                  </a:lnTo>
                  <a:lnTo>
                    <a:pt x="420722" y="4834744"/>
                  </a:lnTo>
                  <a:lnTo>
                    <a:pt x="440521" y="4869200"/>
                  </a:lnTo>
                  <a:lnTo>
                    <a:pt x="460748" y="4903419"/>
                  </a:lnTo>
                  <a:lnTo>
                    <a:pt x="481386" y="4937380"/>
                  </a:lnTo>
                  <a:lnTo>
                    <a:pt x="502439" y="4971083"/>
                  </a:lnTo>
                  <a:lnTo>
                    <a:pt x="523906" y="5004526"/>
                  </a:lnTo>
                  <a:lnTo>
                    <a:pt x="545787" y="5037709"/>
                  </a:lnTo>
                  <a:lnTo>
                    <a:pt x="568068" y="5070620"/>
                  </a:lnTo>
                  <a:lnTo>
                    <a:pt x="590751" y="5103250"/>
                  </a:lnTo>
                  <a:lnTo>
                    <a:pt x="613835" y="5135599"/>
                  </a:lnTo>
                  <a:lnTo>
                    <a:pt x="637316" y="5167668"/>
                  </a:lnTo>
                  <a:lnTo>
                    <a:pt x="661186" y="5199445"/>
                  </a:lnTo>
                  <a:lnTo>
                    <a:pt x="685439" y="5230923"/>
                  </a:lnTo>
                  <a:lnTo>
                    <a:pt x="710079" y="5262101"/>
                  </a:lnTo>
                  <a:lnTo>
                    <a:pt x="735106" y="5292979"/>
                  </a:lnTo>
                  <a:lnTo>
                    <a:pt x="760504" y="5323547"/>
                  </a:lnTo>
                  <a:lnTo>
                    <a:pt x="786274" y="5353796"/>
                  </a:lnTo>
                  <a:lnTo>
                    <a:pt x="812416" y="5383726"/>
                  </a:lnTo>
                  <a:lnTo>
                    <a:pt x="838928" y="5413336"/>
                  </a:lnTo>
                  <a:lnTo>
                    <a:pt x="865801" y="5442621"/>
                  </a:lnTo>
                  <a:lnTo>
                    <a:pt x="893024" y="5471571"/>
                  </a:lnTo>
                  <a:lnTo>
                    <a:pt x="920599" y="5500185"/>
                  </a:lnTo>
                  <a:lnTo>
                    <a:pt x="948529" y="5528462"/>
                  </a:lnTo>
                  <a:lnTo>
                    <a:pt x="976807" y="5556392"/>
                  </a:lnTo>
                  <a:lnTo>
                    <a:pt x="1005421" y="5583967"/>
                  </a:lnTo>
                  <a:lnTo>
                    <a:pt x="1034371" y="5611190"/>
                  </a:lnTo>
                  <a:lnTo>
                    <a:pt x="1063655" y="5638063"/>
                  </a:lnTo>
                  <a:lnTo>
                    <a:pt x="1093266" y="5664576"/>
                  </a:lnTo>
                  <a:lnTo>
                    <a:pt x="1123196" y="5690717"/>
                  </a:lnTo>
                  <a:lnTo>
                    <a:pt x="1153445" y="5716487"/>
                  </a:lnTo>
                  <a:lnTo>
                    <a:pt x="1184013" y="5741885"/>
                  </a:lnTo>
                  <a:lnTo>
                    <a:pt x="1214891" y="5766907"/>
                  </a:lnTo>
                  <a:lnTo>
                    <a:pt x="1246068" y="5791547"/>
                  </a:lnTo>
                  <a:lnTo>
                    <a:pt x="1277546" y="5815804"/>
                  </a:lnTo>
                  <a:lnTo>
                    <a:pt x="1309324" y="5839675"/>
                  </a:lnTo>
                  <a:lnTo>
                    <a:pt x="1341392" y="5863157"/>
                  </a:lnTo>
                  <a:lnTo>
                    <a:pt x="1373741" y="5886240"/>
                  </a:lnTo>
                  <a:lnTo>
                    <a:pt x="1406372" y="5908923"/>
                  </a:lnTo>
                  <a:lnTo>
                    <a:pt x="1439283" y="5931204"/>
                  </a:lnTo>
                  <a:lnTo>
                    <a:pt x="1472465" y="5953086"/>
                  </a:lnTo>
                  <a:lnTo>
                    <a:pt x="1505909" y="5974553"/>
                  </a:lnTo>
                  <a:lnTo>
                    <a:pt x="1539612" y="5995605"/>
                  </a:lnTo>
                  <a:lnTo>
                    <a:pt x="1573573" y="6016244"/>
                  </a:lnTo>
                  <a:lnTo>
                    <a:pt x="1607791" y="6036470"/>
                  </a:lnTo>
                  <a:lnTo>
                    <a:pt x="1642248" y="6056269"/>
                  </a:lnTo>
                  <a:lnTo>
                    <a:pt x="1676943" y="6075642"/>
                  </a:lnTo>
                  <a:lnTo>
                    <a:pt x="1711876" y="6094590"/>
                  </a:lnTo>
                  <a:lnTo>
                    <a:pt x="1747045" y="6113114"/>
                  </a:lnTo>
                  <a:lnTo>
                    <a:pt x="1782431" y="6131199"/>
                  </a:lnTo>
                  <a:lnTo>
                    <a:pt x="1818035" y="6148848"/>
                  </a:lnTo>
                  <a:lnTo>
                    <a:pt x="1853862" y="6166065"/>
                  </a:lnTo>
                  <a:lnTo>
                    <a:pt x="1889897" y="6182836"/>
                  </a:lnTo>
                  <a:lnTo>
                    <a:pt x="1926128" y="6199163"/>
                  </a:lnTo>
                  <a:lnTo>
                    <a:pt x="1962554" y="6215045"/>
                  </a:lnTo>
                  <a:lnTo>
                    <a:pt x="1999175" y="6230480"/>
                  </a:lnTo>
                  <a:lnTo>
                    <a:pt x="2035990" y="6245463"/>
                  </a:lnTo>
                  <a:lnTo>
                    <a:pt x="2072978" y="6259990"/>
                  </a:lnTo>
                  <a:lnTo>
                    <a:pt x="2110143" y="6274062"/>
                  </a:lnTo>
                  <a:lnTo>
                    <a:pt x="2147486" y="6287681"/>
                  </a:lnTo>
                  <a:lnTo>
                    <a:pt x="2184986" y="6300842"/>
                  </a:lnTo>
                  <a:lnTo>
                    <a:pt x="2222640" y="6313539"/>
                  </a:lnTo>
                  <a:lnTo>
                    <a:pt x="2260448" y="6325773"/>
                  </a:lnTo>
                  <a:lnTo>
                    <a:pt x="2298413" y="6337541"/>
                  </a:lnTo>
                  <a:lnTo>
                    <a:pt x="2336518" y="6348847"/>
                  </a:lnTo>
                  <a:lnTo>
                    <a:pt x="2374749" y="6359680"/>
                  </a:lnTo>
                  <a:lnTo>
                    <a:pt x="2413109" y="6370041"/>
                  </a:lnTo>
                  <a:lnTo>
                    <a:pt x="2451600" y="6379933"/>
                  </a:lnTo>
                  <a:lnTo>
                    <a:pt x="2490219" y="6389361"/>
                  </a:lnTo>
                  <a:lnTo>
                    <a:pt x="2528943" y="6398309"/>
                  </a:lnTo>
                  <a:lnTo>
                    <a:pt x="2567772" y="6406778"/>
                  </a:lnTo>
                  <a:lnTo>
                    <a:pt x="2606705" y="6414770"/>
                  </a:lnTo>
                  <a:lnTo>
                    <a:pt x="2645726" y="6422282"/>
                  </a:lnTo>
                  <a:lnTo>
                    <a:pt x="2684835" y="6429314"/>
                  </a:lnTo>
                  <a:lnTo>
                    <a:pt x="2724030" y="6435865"/>
                  </a:lnTo>
                  <a:lnTo>
                    <a:pt x="2763309" y="6441935"/>
                  </a:lnTo>
                  <a:lnTo>
                    <a:pt x="2802659" y="6447531"/>
                  </a:lnTo>
                  <a:lnTo>
                    <a:pt x="2842069" y="6452641"/>
                  </a:lnTo>
                  <a:lnTo>
                    <a:pt x="2881540" y="6457265"/>
                  </a:lnTo>
                  <a:lnTo>
                    <a:pt x="2921068" y="6461404"/>
                  </a:lnTo>
                  <a:lnTo>
                    <a:pt x="2960644" y="6465057"/>
                  </a:lnTo>
                  <a:lnTo>
                    <a:pt x="3000257" y="6468222"/>
                  </a:lnTo>
                  <a:lnTo>
                    <a:pt x="3039906" y="6470900"/>
                  </a:lnTo>
                  <a:lnTo>
                    <a:pt x="3079590" y="6473088"/>
                  </a:lnTo>
                  <a:lnTo>
                    <a:pt x="3119297" y="6474796"/>
                  </a:lnTo>
                  <a:lnTo>
                    <a:pt x="3159019" y="6476014"/>
                  </a:lnTo>
                  <a:lnTo>
                    <a:pt x="3198754" y="6476744"/>
                  </a:lnTo>
                  <a:lnTo>
                    <a:pt x="3238505" y="6476987"/>
                  </a:lnTo>
                  <a:lnTo>
                    <a:pt x="3248030" y="6476987"/>
                  </a:lnTo>
                  <a:lnTo>
                    <a:pt x="3287772" y="6476744"/>
                  </a:lnTo>
                  <a:lnTo>
                    <a:pt x="3327505" y="6476014"/>
                  </a:lnTo>
                  <a:lnTo>
                    <a:pt x="3367225" y="6474796"/>
                  </a:lnTo>
                  <a:lnTo>
                    <a:pt x="3406932" y="6473088"/>
                  </a:lnTo>
                  <a:lnTo>
                    <a:pt x="3446615" y="6470900"/>
                  </a:lnTo>
                  <a:lnTo>
                    <a:pt x="3486264" y="6468222"/>
                  </a:lnTo>
                  <a:lnTo>
                    <a:pt x="3525877" y="6465057"/>
                  </a:lnTo>
                  <a:lnTo>
                    <a:pt x="3565453" y="6461404"/>
                  </a:lnTo>
                  <a:lnTo>
                    <a:pt x="3604982" y="6457265"/>
                  </a:lnTo>
                  <a:lnTo>
                    <a:pt x="3644452" y="6452641"/>
                  </a:lnTo>
                  <a:lnTo>
                    <a:pt x="3683863" y="6447531"/>
                  </a:lnTo>
                  <a:lnTo>
                    <a:pt x="3723213" y="6441935"/>
                  </a:lnTo>
                  <a:lnTo>
                    <a:pt x="3762490" y="6435865"/>
                  </a:lnTo>
                  <a:lnTo>
                    <a:pt x="3801683" y="6429314"/>
                  </a:lnTo>
                  <a:lnTo>
                    <a:pt x="3840795" y="6422282"/>
                  </a:lnTo>
                  <a:lnTo>
                    <a:pt x="3879829" y="6414770"/>
                  </a:lnTo>
                  <a:lnTo>
                    <a:pt x="3918760" y="6406778"/>
                  </a:lnTo>
                  <a:lnTo>
                    <a:pt x="3957583" y="6398309"/>
                  </a:lnTo>
                  <a:lnTo>
                    <a:pt x="3996299" y="6389361"/>
                  </a:lnTo>
                  <a:lnTo>
                    <a:pt x="4034909" y="6379933"/>
                  </a:lnTo>
                  <a:lnTo>
                    <a:pt x="4073407" y="6370041"/>
                  </a:lnTo>
                  <a:lnTo>
                    <a:pt x="4111771" y="6359680"/>
                  </a:lnTo>
                  <a:lnTo>
                    <a:pt x="4150004" y="6348847"/>
                  </a:lnTo>
                  <a:lnTo>
                    <a:pt x="4188109" y="6337541"/>
                  </a:lnTo>
                  <a:lnTo>
                    <a:pt x="4226074" y="6325773"/>
                  </a:lnTo>
                  <a:lnTo>
                    <a:pt x="4263882" y="6313539"/>
                  </a:lnTo>
                  <a:lnTo>
                    <a:pt x="4301536" y="6300842"/>
                  </a:lnTo>
                  <a:lnTo>
                    <a:pt x="4339036" y="6287681"/>
                  </a:lnTo>
                  <a:lnTo>
                    <a:pt x="4376379" y="6274062"/>
                  </a:lnTo>
                  <a:lnTo>
                    <a:pt x="4413544" y="6259990"/>
                  </a:lnTo>
                  <a:lnTo>
                    <a:pt x="4450532" y="6245463"/>
                  </a:lnTo>
                  <a:lnTo>
                    <a:pt x="4487346" y="6230480"/>
                  </a:lnTo>
                  <a:lnTo>
                    <a:pt x="4523968" y="6215045"/>
                  </a:lnTo>
                  <a:lnTo>
                    <a:pt x="4560394" y="6199163"/>
                  </a:lnTo>
                  <a:lnTo>
                    <a:pt x="4596624" y="6182836"/>
                  </a:lnTo>
                  <a:lnTo>
                    <a:pt x="4632660" y="6166065"/>
                  </a:lnTo>
                  <a:lnTo>
                    <a:pt x="4668481" y="6148848"/>
                  </a:lnTo>
                  <a:lnTo>
                    <a:pt x="4704086" y="6131199"/>
                  </a:lnTo>
                  <a:lnTo>
                    <a:pt x="4739475" y="6113114"/>
                  </a:lnTo>
                  <a:lnTo>
                    <a:pt x="4774646" y="6094590"/>
                  </a:lnTo>
                  <a:lnTo>
                    <a:pt x="4809579" y="6075642"/>
                  </a:lnTo>
                  <a:lnTo>
                    <a:pt x="4844274" y="6056269"/>
                  </a:lnTo>
                  <a:lnTo>
                    <a:pt x="4878730" y="6036470"/>
                  </a:lnTo>
                  <a:lnTo>
                    <a:pt x="4912949" y="6016244"/>
                  </a:lnTo>
                  <a:lnTo>
                    <a:pt x="4946910" y="5995605"/>
                  </a:lnTo>
                  <a:lnTo>
                    <a:pt x="4980613" y="5974553"/>
                  </a:lnTo>
                  <a:lnTo>
                    <a:pt x="5014056" y="5953086"/>
                  </a:lnTo>
                  <a:lnTo>
                    <a:pt x="5047239" y="5931204"/>
                  </a:lnTo>
                  <a:lnTo>
                    <a:pt x="5080150" y="5908923"/>
                  </a:lnTo>
                  <a:lnTo>
                    <a:pt x="5112780" y="5886240"/>
                  </a:lnTo>
                  <a:lnTo>
                    <a:pt x="5145129" y="5863157"/>
                  </a:lnTo>
                  <a:lnTo>
                    <a:pt x="5177198" y="5839675"/>
                  </a:lnTo>
                  <a:lnTo>
                    <a:pt x="5208976" y="5815804"/>
                  </a:lnTo>
                  <a:lnTo>
                    <a:pt x="5240453" y="5791547"/>
                  </a:lnTo>
                  <a:lnTo>
                    <a:pt x="5271631" y="5766907"/>
                  </a:lnTo>
                  <a:lnTo>
                    <a:pt x="5302509" y="5741885"/>
                  </a:lnTo>
                  <a:lnTo>
                    <a:pt x="5333077" y="5716487"/>
                  </a:lnTo>
                  <a:lnTo>
                    <a:pt x="5363326" y="5690717"/>
                  </a:lnTo>
                  <a:lnTo>
                    <a:pt x="5393256" y="5664576"/>
                  </a:lnTo>
                  <a:lnTo>
                    <a:pt x="5422867" y="5638063"/>
                  </a:lnTo>
                  <a:lnTo>
                    <a:pt x="5452151" y="5611190"/>
                  </a:lnTo>
                  <a:lnTo>
                    <a:pt x="5481101" y="5583967"/>
                  </a:lnTo>
                  <a:lnTo>
                    <a:pt x="5509715" y="5556392"/>
                  </a:lnTo>
                  <a:lnTo>
                    <a:pt x="5537992" y="5528462"/>
                  </a:lnTo>
                  <a:lnTo>
                    <a:pt x="5565917" y="5500185"/>
                  </a:lnTo>
                  <a:lnTo>
                    <a:pt x="5593493" y="5471571"/>
                  </a:lnTo>
                  <a:lnTo>
                    <a:pt x="5620718" y="5442621"/>
                  </a:lnTo>
                  <a:lnTo>
                    <a:pt x="5647593" y="5413336"/>
                  </a:lnTo>
                  <a:lnTo>
                    <a:pt x="5674099" y="5383726"/>
                  </a:lnTo>
                  <a:lnTo>
                    <a:pt x="5700238" y="5353796"/>
                  </a:lnTo>
                  <a:lnTo>
                    <a:pt x="5726010" y="5323547"/>
                  </a:lnTo>
                  <a:lnTo>
                    <a:pt x="5751416" y="5292979"/>
                  </a:lnTo>
                  <a:lnTo>
                    <a:pt x="5776438" y="5262101"/>
                  </a:lnTo>
                  <a:lnTo>
                    <a:pt x="5801077" y="5230923"/>
                  </a:lnTo>
                  <a:lnTo>
                    <a:pt x="5825334" y="5199445"/>
                  </a:lnTo>
                  <a:lnTo>
                    <a:pt x="5849206" y="5167668"/>
                  </a:lnTo>
                  <a:lnTo>
                    <a:pt x="5872685" y="5135599"/>
                  </a:lnTo>
                  <a:lnTo>
                    <a:pt x="5895765" y="5103250"/>
                  </a:lnTo>
                  <a:lnTo>
                    <a:pt x="5918448" y="5070620"/>
                  </a:lnTo>
                  <a:lnTo>
                    <a:pt x="5940734" y="5037709"/>
                  </a:lnTo>
                  <a:lnTo>
                    <a:pt x="5962616" y="5004526"/>
                  </a:lnTo>
                  <a:lnTo>
                    <a:pt x="5984083" y="4971083"/>
                  </a:lnTo>
                  <a:lnTo>
                    <a:pt x="6005135" y="4937380"/>
                  </a:lnTo>
                  <a:lnTo>
                    <a:pt x="6025774" y="4903419"/>
                  </a:lnTo>
                  <a:lnTo>
                    <a:pt x="6046000" y="4869200"/>
                  </a:lnTo>
                  <a:lnTo>
                    <a:pt x="6065799" y="4834744"/>
                  </a:lnTo>
                  <a:lnTo>
                    <a:pt x="6085172" y="4800049"/>
                  </a:lnTo>
                  <a:lnTo>
                    <a:pt x="6104120" y="4765116"/>
                  </a:lnTo>
                  <a:lnTo>
                    <a:pt x="6122644" y="4729945"/>
                  </a:lnTo>
                  <a:lnTo>
                    <a:pt x="6140729" y="4694556"/>
                  </a:lnTo>
                  <a:lnTo>
                    <a:pt x="6158379" y="4658951"/>
                  </a:lnTo>
                  <a:lnTo>
                    <a:pt x="6175596" y="4623130"/>
                  </a:lnTo>
                  <a:lnTo>
                    <a:pt x="6192367" y="4587100"/>
                  </a:lnTo>
                  <a:lnTo>
                    <a:pt x="6208693" y="4550868"/>
                  </a:lnTo>
                  <a:lnTo>
                    <a:pt x="6224575" y="4514439"/>
                  </a:lnTo>
                  <a:lnTo>
                    <a:pt x="6240010" y="4477816"/>
                  </a:lnTo>
                  <a:lnTo>
                    <a:pt x="6254993" y="4441002"/>
                  </a:lnTo>
                  <a:lnTo>
                    <a:pt x="6269520" y="4404013"/>
                  </a:lnTo>
                  <a:lnTo>
                    <a:pt x="6283592" y="4366849"/>
                  </a:lnTo>
                  <a:lnTo>
                    <a:pt x="6297211" y="4329506"/>
                  </a:lnTo>
                  <a:lnTo>
                    <a:pt x="6310372" y="4292006"/>
                  </a:lnTo>
                  <a:lnTo>
                    <a:pt x="6323070" y="4254352"/>
                  </a:lnTo>
                  <a:lnTo>
                    <a:pt x="6335303" y="4216543"/>
                  </a:lnTo>
                  <a:lnTo>
                    <a:pt x="6347071" y="4178579"/>
                  </a:lnTo>
                  <a:lnTo>
                    <a:pt x="6358378" y="4140477"/>
                  </a:lnTo>
                  <a:lnTo>
                    <a:pt x="6369210" y="4102241"/>
                  </a:lnTo>
                  <a:lnTo>
                    <a:pt x="6379571" y="4063874"/>
                  </a:lnTo>
                  <a:lnTo>
                    <a:pt x="6389464" y="4025379"/>
                  </a:lnTo>
                  <a:lnTo>
                    <a:pt x="6398886" y="3986769"/>
                  </a:lnTo>
                  <a:lnTo>
                    <a:pt x="6407834" y="3948052"/>
                  </a:lnTo>
                  <a:lnTo>
                    <a:pt x="6416306" y="3909225"/>
                  </a:lnTo>
                  <a:lnTo>
                    <a:pt x="6424300" y="3870286"/>
                  </a:lnTo>
                  <a:lnTo>
                    <a:pt x="6431813" y="3831260"/>
                  </a:lnTo>
                  <a:lnTo>
                    <a:pt x="6438844" y="3792151"/>
                  </a:lnTo>
                  <a:lnTo>
                    <a:pt x="6445395" y="3752959"/>
                  </a:lnTo>
                  <a:lnTo>
                    <a:pt x="6451465" y="3713683"/>
                  </a:lnTo>
                  <a:lnTo>
                    <a:pt x="6457059" y="3674333"/>
                  </a:lnTo>
                  <a:lnTo>
                    <a:pt x="6462165" y="3634922"/>
                  </a:lnTo>
                  <a:lnTo>
                    <a:pt x="6466785" y="3595452"/>
                  </a:lnTo>
                  <a:lnTo>
                    <a:pt x="6470921" y="3555923"/>
                  </a:lnTo>
                  <a:lnTo>
                    <a:pt x="6474574" y="3516347"/>
                  </a:lnTo>
                  <a:lnTo>
                    <a:pt x="6477741" y="3476734"/>
                  </a:lnTo>
                  <a:lnTo>
                    <a:pt x="6480423" y="3437085"/>
                  </a:lnTo>
                  <a:lnTo>
                    <a:pt x="6482618" y="3397402"/>
                  </a:lnTo>
                  <a:lnTo>
                    <a:pt x="6484328" y="3357689"/>
                  </a:lnTo>
                  <a:lnTo>
                    <a:pt x="6485550" y="3317968"/>
                  </a:lnTo>
                  <a:lnTo>
                    <a:pt x="6486285" y="3278235"/>
                  </a:lnTo>
                  <a:lnTo>
                    <a:pt x="6486530" y="3238487"/>
                  </a:lnTo>
                  <a:lnTo>
                    <a:pt x="6486285" y="3198746"/>
                  </a:lnTo>
                  <a:lnTo>
                    <a:pt x="6485550" y="3159017"/>
                  </a:lnTo>
                  <a:lnTo>
                    <a:pt x="6484328" y="3119297"/>
                  </a:lnTo>
                  <a:lnTo>
                    <a:pt x="6482618" y="3079584"/>
                  </a:lnTo>
                  <a:lnTo>
                    <a:pt x="6480423" y="3039901"/>
                  </a:lnTo>
                  <a:lnTo>
                    <a:pt x="6477741" y="3000252"/>
                  </a:lnTo>
                  <a:lnTo>
                    <a:pt x="6474574" y="2960639"/>
                  </a:lnTo>
                  <a:lnTo>
                    <a:pt x="6470921" y="2921063"/>
                  </a:lnTo>
                  <a:lnTo>
                    <a:pt x="6466785" y="2881534"/>
                  </a:lnTo>
                  <a:lnTo>
                    <a:pt x="6462165" y="2842064"/>
                  </a:lnTo>
                  <a:lnTo>
                    <a:pt x="6457059" y="2802654"/>
                  </a:lnTo>
                  <a:lnTo>
                    <a:pt x="6451465" y="2763304"/>
                  </a:lnTo>
                  <a:lnTo>
                    <a:pt x="6445395" y="2724027"/>
                  </a:lnTo>
                  <a:lnTo>
                    <a:pt x="6438844" y="2684835"/>
                  </a:lnTo>
                  <a:lnTo>
                    <a:pt x="6431813" y="2645726"/>
                  </a:lnTo>
                  <a:lnTo>
                    <a:pt x="6424300" y="2606700"/>
                  </a:lnTo>
                  <a:lnTo>
                    <a:pt x="6416306" y="2567761"/>
                  </a:lnTo>
                  <a:lnTo>
                    <a:pt x="6407834" y="2528933"/>
                  </a:lnTo>
                  <a:lnTo>
                    <a:pt x="6398886" y="2490212"/>
                  </a:lnTo>
                  <a:lnTo>
                    <a:pt x="6389464" y="2451595"/>
                  </a:lnTo>
                  <a:lnTo>
                    <a:pt x="6379571" y="2413102"/>
                  </a:lnTo>
                  <a:lnTo>
                    <a:pt x="6369210" y="2374739"/>
                  </a:lnTo>
                  <a:lnTo>
                    <a:pt x="6358378" y="2336507"/>
                  </a:lnTo>
                  <a:lnTo>
                    <a:pt x="6347071" y="2298407"/>
                  </a:lnTo>
                  <a:lnTo>
                    <a:pt x="6335303" y="2260443"/>
                  </a:lnTo>
                  <a:lnTo>
                    <a:pt x="6323070" y="2222634"/>
                  </a:lnTo>
                  <a:lnTo>
                    <a:pt x="6310372" y="2184981"/>
                  </a:lnTo>
                  <a:lnTo>
                    <a:pt x="6297211" y="2147481"/>
                  </a:lnTo>
                  <a:lnTo>
                    <a:pt x="6283592" y="2110137"/>
                  </a:lnTo>
                  <a:lnTo>
                    <a:pt x="6269520" y="2072973"/>
                  </a:lnTo>
                  <a:lnTo>
                    <a:pt x="6254993" y="2035985"/>
                  </a:lnTo>
                  <a:lnTo>
                    <a:pt x="6240010" y="1999170"/>
                  </a:lnTo>
                  <a:lnTo>
                    <a:pt x="6224575" y="1962542"/>
                  </a:lnTo>
                  <a:lnTo>
                    <a:pt x="6208693" y="1926113"/>
                  </a:lnTo>
                  <a:lnTo>
                    <a:pt x="6192367" y="1889885"/>
                  </a:lnTo>
                  <a:lnTo>
                    <a:pt x="6175596" y="1853857"/>
                  </a:lnTo>
                  <a:lnTo>
                    <a:pt x="6158379" y="1818030"/>
                  </a:lnTo>
                  <a:lnTo>
                    <a:pt x="6140729" y="1782425"/>
                  </a:lnTo>
                  <a:lnTo>
                    <a:pt x="6122644" y="1747040"/>
                  </a:lnTo>
                  <a:lnTo>
                    <a:pt x="6104120" y="1711871"/>
                  </a:lnTo>
                  <a:lnTo>
                    <a:pt x="6085172" y="1676938"/>
                  </a:lnTo>
                  <a:lnTo>
                    <a:pt x="6065799" y="1642243"/>
                  </a:lnTo>
                  <a:lnTo>
                    <a:pt x="6046000" y="1607786"/>
                  </a:lnTo>
                  <a:lnTo>
                    <a:pt x="6025774" y="1573568"/>
                  </a:lnTo>
                  <a:lnTo>
                    <a:pt x="6005135" y="1539606"/>
                  </a:lnTo>
                  <a:lnTo>
                    <a:pt x="5984083" y="1505904"/>
                  </a:lnTo>
                  <a:lnTo>
                    <a:pt x="5962616" y="1472460"/>
                  </a:lnTo>
                  <a:lnTo>
                    <a:pt x="5940734" y="1439278"/>
                  </a:lnTo>
                  <a:lnTo>
                    <a:pt x="5918448" y="1406367"/>
                  </a:lnTo>
                  <a:lnTo>
                    <a:pt x="5895765" y="1373736"/>
                  </a:lnTo>
                  <a:lnTo>
                    <a:pt x="5872685" y="1341387"/>
                  </a:lnTo>
                  <a:lnTo>
                    <a:pt x="5849206" y="1309319"/>
                  </a:lnTo>
                  <a:lnTo>
                    <a:pt x="5825334" y="1277541"/>
                  </a:lnTo>
                  <a:lnTo>
                    <a:pt x="5801077" y="1246063"/>
                  </a:lnTo>
                  <a:lnTo>
                    <a:pt x="5776438" y="1214885"/>
                  </a:lnTo>
                  <a:lnTo>
                    <a:pt x="5751416" y="1184008"/>
                  </a:lnTo>
                  <a:lnTo>
                    <a:pt x="5726010" y="1153440"/>
                  </a:lnTo>
                  <a:lnTo>
                    <a:pt x="5700238" y="1123191"/>
                  </a:lnTo>
                  <a:lnTo>
                    <a:pt x="5674099" y="1093261"/>
                  </a:lnTo>
                  <a:lnTo>
                    <a:pt x="5647593" y="1063650"/>
                  </a:lnTo>
                  <a:lnTo>
                    <a:pt x="5620718" y="1034366"/>
                  </a:lnTo>
                  <a:lnTo>
                    <a:pt x="5593493" y="1005416"/>
                  </a:lnTo>
                  <a:lnTo>
                    <a:pt x="5565917" y="976802"/>
                  </a:lnTo>
                  <a:lnTo>
                    <a:pt x="5537992" y="948524"/>
                  </a:lnTo>
                  <a:lnTo>
                    <a:pt x="5509715" y="920593"/>
                  </a:lnTo>
                  <a:lnTo>
                    <a:pt x="5481101" y="893014"/>
                  </a:lnTo>
                  <a:lnTo>
                    <a:pt x="5452151" y="865791"/>
                  </a:lnTo>
                  <a:lnTo>
                    <a:pt x="5422867" y="838923"/>
                  </a:lnTo>
                  <a:lnTo>
                    <a:pt x="5393256" y="812411"/>
                  </a:lnTo>
                  <a:lnTo>
                    <a:pt x="5363326" y="786269"/>
                  </a:lnTo>
                  <a:lnTo>
                    <a:pt x="5333077" y="760499"/>
                  </a:lnTo>
                  <a:lnTo>
                    <a:pt x="5302509" y="735101"/>
                  </a:lnTo>
                  <a:lnTo>
                    <a:pt x="5271631" y="710074"/>
                  </a:lnTo>
                  <a:lnTo>
                    <a:pt x="5240453" y="685434"/>
                  </a:lnTo>
                  <a:lnTo>
                    <a:pt x="5208976" y="661181"/>
                  </a:lnTo>
                  <a:lnTo>
                    <a:pt x="5177198" y="637311"/>
                  </a:lnTo>
                  <a:lnTo>
                    <a:pt x="5145129" y="613824"/>
                  </a:lnTo>
                  <a:lnTo>
                    <a:pt x="5112780" y="590742"/>
                  </a:lnTo>
                  <a:lnTo>
                    <a:pt x="5080150" y="568061"/>
                  </a:lnTo>
                  <a:lnTo>
                    <a:pt x="5047239" y="545782"/>
                  </a:lnTo>
                  <a:lnTo>
                    <a:pt x="5014056" y="523901"/>
                  </a:lnTo>
                  <a:lnTo>
                    <a:pt x="4980613" y="502434"/>
                  </a:lnTo>
                  <a:lnTo>
                    <a:pt x="4946910" y="481381"/>
                  </a:lnTo>
                  <a:lnTo>
                    <a:pt x="4912949" y="460743"/>
                  </a:lnTo>
                  <a:lnTo>
                    <a:pt x="4878730" y="440516"/>
                  </a:lnTo>
                  <a:lnTo>
                    <a:pt x="4844274" y="420716"/>
                  </a:lnTo>
                  <a:lnTo>
                    <a:pt x="4809579" y="401339"/>
                  </a:lnTo>
                  <a:lnTo>
                    <a:pt x="4774646" y="382384"/>
                  </a:lnTo>
                  <a:lnTo>
                    <a:pt x="4739475" y="363865"/>
                  </a:lnTo>
                  <a:lnTo>
                    <a:pt x="4704086" y="345781"/>
                  </a:lnTo>
                  <a:lnTo>
                    <a:pt x="4668481" y="328132"/>
                  </a:lnTo>
                  <a:lnTo>
                    <a:pt x="4632660" y="310921"/>
                  </a:lnTo>
                  <a:lnTo>
                    <a:pt x="4596624" y="294150"/>
                  </a:lnTo>
                  <a:lnTo>
                    <a:pt x="4560394" y="277823"/>
                  </a:lnTo>
                  <a:lnTo>
                    <a:pt x="4523968" y="261942"/>
                  </a:lnTo>
                  <a:lnTo>
                    <a:pt x="4487346" y="246507"/>
                  </a:lnTo>
                  <a:lnTo>
                    <a:pt x="4450532" y="231523"/>
                  </a:lnTo>
                  <a:lnTo>
                    <a:pt x="4413544" y="216996"/>
                  </a:lnTo>
                  <a:lnTo>
                    <a:pt x="4376379" y="202924"/>
                  </a:lnTo>
                  <a:lnTo>
                    <a:pt x="4339036" y="189306"/>
                  </a:lnTo>
                  <a:lnTo>
                    <a:pt x="4301536" y="176145"/>
                  </a:lnTo>
                  <a:lnTo>
                    <a:pt x="4263882" y="163447"/>
                  </a:lnTo>
                  <a:lnTo>
                    <a:pt x="4226074" y="151213"/>
                  </a:lnTo>
                  <a:lnTo>
                    <a:pt x="4188109" y="139446"/>
                  </a:lnTo>
                  <a:lnTo>
                    <a:pt x="4150004" y="128139"/>
                  </a:lnTo>
                  <a:lnTo>
                    <a:pt x="4111771" y="117305"/>
                  </a:lnTo>
                  <a:lnTo>
                    <a:pt x="4073407" y="106940"/>
                  </a:lnTo>
                  <a:lnTo>
                    <a:pt x="4034909" y="97040"/>
                  </a:lnTo>
                  <a:lnTo>
                    <a:pt x="3996299" y="87620"/>
                  </a:lnTo>
                  <a:lnTo>
                    <a:pt x="3957583" y="78676"/>
                  </a:lnTo>
                  <a:lnTo>
                    <a:pt x="3918760" y="70208"/>
                  </a:lnTo>
                  <a:lnTo>
                    <a:pt x="3879829" y="62217"/>
                  </a:lnTo>
                  <a:lnTo>
                    <a:pt x="3840795" y="54704"/>
                  </a:lnTo>
                  <a:lnTo>
                    <a:pt x="3801683" y="47671"/>
                  </a:lnTo>
                  <a:lnTo>
                    <a:pt x="3762490" y="41116"/>
                  </a:lnTo>
                  <a:lnTo>
                    <a:pt x="3723213" y="35039"/>
                  </a:lnTo>
                  <a:lnTo>
                    <a:pt x="3683863" y="29450"/>
                  </a:lnTo>
                  <a:lnTo>
                    <a:pt x="3644452" y="24344"/>
                  </a:lnTo>
                  <a:lnTo>
                    <a:pt x="3604982" y="19721"/>
                  </a:lnTo>
                  <a:lnTo>
                    <a:pt x="3565453" y="15582"/>
                  </a:lnTo>
                  <a:lnTo>
                    <a:pt x="3525877" y="11930"/>
                  </a:lnTo>
                  <a:lnTo>
                    <a:pt x="3486264" y="8764"/>
                  </a:lnTo>
                  <a:lnTo>
                    <a:pt x="3446615" y="6087"/>
                  </a:lnTo>
                  <a:lnTo>
                    <a:pt x="3406932" y="3898"/>
                  </a:lnTo>
                  <a:lnTo>
                    <a:pt x="3367225" y="2191"/>
                  </a:lnTo>
                  <a:lnTo>
                    <a:pt x="3327505" y="973"/>
                  </a:lnTo>
                  <a:lnTo>
                    <a:pt x="3287772" y="243"/>
                  </a:lnTo>
                  <a:lnTo>
                    <a:pt x="3248030" y="0"/>
                  </a:lnTo>
                  <a:close/>
                </a:path>
              </a:pathLst>
            </a:custGeom>
            <a:solidFill>
              <a:srgbClr val="EA545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3525" y="1870557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9012237"/>
            <a:ext cx="100076" cy="10071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7" y="9547193"/>
            <a:ext cx="101100" cy="10063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2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2256472"/>
            <a:ext cx="100838" cy="10072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2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2" y="2791435"/>
            <a:ext cx="101091" cy="10063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256472"/>
            <a:ext cx="100838" cy="10072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4" name="object 54"/>
          <p:cNvSpPr txBox="1">
            <a:spLocks noGrp="1"/>
          </p:cNvSpPr>
          <p:nvPr>
            <p:ph type="ctrTitle"/>
          </p:nvPr>
        </p:nvSpPr>
        <p:spPr>
          <a:xfrm>
            <a:off x="2087626" y="4159250"/>
            <a:ext cx="14311757" cy="17395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5130" algn="ctr">
              <a:lnSpc>
                <a:spcPct val="100000"/>
              </a:lnSpc>
              <a:spcBef>
                <a:spcPts val="125"/>
              </a:spcBef>
            </a:pPr>
            <a:r>
              <a:rPr lang="en-IN" b="1" dirty="0"/>
              <a:t>Exploratory Data Analysis </a:t>
            </a:r>
            <a:br>
              <a:rPr lang="en-IN" b="1" dirty="0"/>
            </a:br>
            <a:r>
              <a:rPr lang="en-IN" b="1" dirty="0"/>
              <a:t>(EDA)</a:t>
            </a:r>
            <a:endParaRPr b="1" spc="-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521172" y="2791435"/>
            <a:ext cx="101091" cy="10063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040445" y="1734339"/>
            <a:ext cx="109961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lang="en-US" sz="2800" spc="-30" dirty="0">
                <a:solidFill>
                  <a:srgbClr val="EA5458"/>
                </a:solidFill>
                <a:latin typeface="Lucida Sans Unicode"/>
                <a:cs typeface="Lucida Sans Unicode"/>
              </a:rPr>
              <a:t>Plotted histograms for all variables to understand distribution.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040432" y="501650"/>
            <a:ext cx="7889510" cy="759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50" b="1" spc="150" dirty="0"/>
              <a:t>Univariate Analysis</a:t>
            </a:r>
            <a:endParaRPr lang="en-IN" sz="485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19D08C3-4612-67DE-50F6-4BE0F42CBC0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3016249"/>
            <a:ext cx="13803629" cy="68650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CB8E9F2-1E10-878E-5CA8-4D8395164A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74899" y="3016250"/>
            <a:ext cx="4525801" cy="33387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81BFF3-A6B5-FCD4-25B1-A17F93B6CF6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642393" y="6340271"/>
            <a:ext cx="4859649" cy="35197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-1289050" y="972339"/>
            <a:ext cx="762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22805" algn="l">
              <a:lnSpc>
                <a:spcPct val="99900"/>
              </a:lnSpc>
              <a:spcBef>
                <a:spcPts val="100"/>
              </a:spcBef>
            </a:pPr>
            <a:r>
              <a:rPr lang="en-US" sz="2800" dirty="0">
                <a:solidFill>
                  <a:srgbClr val="EA54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 Plots and Box Plots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844550" y="260408"/>
            <a:ext cx="6224905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3200" b="1" spc="155" dirty="0">
                <a:latin typeface="Arial" panose="020B0604020202020204" pitchFamily="34" charset="0"/>
                <a:cs typeface="Arial" panose="020B0604020202020204" pitchFamily="34" charset="0"/>
              </a:rPr>
              <a:t>Bivariate Analysis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CC9F45-8D6B-2BE6-64AD-3A9B0B9E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122" y="1845234"/>
            <a:ext cx="8586972" cy="39372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3DA086-004C-BF3E-0439-FB4D99AEA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853589"/>
            <a:ext cx="8586972" cy="39904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E520A5B-BDF8-0CF7-1A0C-46E2A2A13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638" y="6112434"/>
            <a:ext cx="8556312" cy="39904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00C39F-970E-593A-EFA4-B343CB084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950" y="6103085"/>
            <a:ext cx="4267200" cy="39920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-1289050" y="972339"/>
            <a:ext cx="762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22805" algn="l">
              <a:lnSpc>
                <a:spcPct val="99900"/>
              </a:lnSpc>
              <a:spcBef>
                <a:spcPts val="100"/>
              </a:spcBef>
            </a:pPr>
            <a:r>
              <a:rPr lang="en-US" sz="2800" dirty="0">
                <a:solidFill>
                  <a:srgbClr val="EA54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Map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844550" y="260408"/>
            <a:ext cx="6224905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3200" b="1" spc="155" dirty="0">
                <a:latin typeface="Arial" panose="020B0604020202020204" pitchFamily="34" charset="0"/>
                <a:cs typeface="Arial" panose="020B0604020202020204" pitchFamily="34" charset="0"/>
              </a:rPr>
              <a:t>Correlation Matrix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13FEC-3D37-32DC-F0C7-0FD1E626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19508"/>
            <a:ext cx="11430000" cy="83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85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A545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356</Words>
  <Application>Microsoft Office PowerPoint</Application>
  <PresentationFormat>Custom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Courier New</vt:lpstr>
      <vt:lpstr>Lucida Sans Unicode</vt:lpstr>
      <vt:lpstr>Verdana</vt:lpstr>
      <vt:lpstr>Office Theme</vt:lpstr>
      <vt:lpstr>Optimizing Lead Conversion: Developing a Logistic Regression Model</vt:lpstr>
      <vt:lpstr>Data Understanding and Preparation</vt:lpstr>
      <vt:lpstr>Missing Values</vt:lpstr>
      <vt:lpstr>Data Cleaning</vt:lpstr>
      <vt:lpstr>Standardization and Dummies</vt:lpstr>
      <vt:lpstr>Exploratory Data Analysis  (EDA)</vt:lpstr>
      <vt:lpstr>Univariate Analysis</vt:lpstr>
      <vt:lpstr>Bivariate Analysis</vt:lpstr>
      <vt:lpstr>Correlation Matrix</vt:lpstr>
      <vt:lpstr>Model Building</vt:lpstr>
      <vt:lpstr>Model Evaluation</vt:lpstr>
      <vt:lpstr>Model Interpretation</vt:lpstr>
      <vt:lpstr>Recommendations</vt:lpstr>
      <vt:lpstr>Graphs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 M Adithya</dc:creator>
  <cp:lastModifiedBy>M M Adithya</cp:lastModifiedBy>
  <cp:revision>1</cp:revision>
  <dcterms:created xsi:type="dcterms:W3CDTF">2024-06-30T18:05:24Z</dcterms:created>
  <dcterms:modified xsi:type="dcterms:W3CDTF">2024-06-30T19:03:37Z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2024-06-30T00:00:00Z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2024-06-30T00:00:00Z</vt:filetime>
  </property>
  <property fmtid="{D5CDD505-2E9C-101B-9397-08002B2CF9AE}" pid="5" name="Producer">
    <vt:lpwstr>GPL Ghostscript 10.02.0</vt:lpwstr>
  </property>
</Properties>
</file>